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343" r:id="rId2"/>
    <p:sldId id="309" r:id="rId3"/>
    <p:sldId id="310" r:id="rId4"/>
    <p:sldId id="268" r:id="rId5"/>
    <p:sldId id="314" r:id="rId6"/>
    <p:sldId id="294" r:id="rId7"/>
    <p:sldId id="312" r:id="rId8"/>
    <p:sldId id="301" r:id="rId9"/>
    <p:sldId id="315" r:id="rId10"/>
    <p:sldId id="333" r:id="rId11"/>
    <p:sldId id="340" r:id="rId12"/>
    <p:sldId id="295" r:id="rId13"/>
    <p:sldId id="339" r:id="rId14"/>
    <p:sldId id="296" r:id="rId15"/>
    <p:sldId id="303" r:id="rId16"/>
    <p:sldId id="302" r:id="rId17"/>
    <p:sldId id="342" r:id="rId18"/>
    <p:sldId id="263" r:id="rId19"/>
    <p:sldId id="291" r:id="rId20"/>
    <p:sldId id="344" r:id="rId21"/>
    <p:sldId id="257" r:id="rId22"/>
  </p:sldIdLst>
  <p:sldSz cx="9144000" cy="6858000" type="screen4x3"/>
  <p:notesSz cx="6858000" cy="9144000"/>
  <p:defaultTextStyle>
    <a:defPPr>
      <a:defRPr lang="nb-NO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1C9F9"/>
    <a:srgbClr val="5DA2F5"/>
    <a:srgbClr val="B7DEE8"/>
    <a:srgbClr val="008FFA"/>
    <a:srgbClr val="1E48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iddels stil 2 – utheving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81496" autoAdjust="0"/>
  </p:normalViewPr>
  <p:slideViewPr>
    <p:cSldViewPr snapToGrid="0" snapToObjects="1">
      <p:cViewPr varScale="1">
        <p:scale>
          <a:sx n="125" d="100"/>
          <a:sy n="125" d="100"/>
        </p:scale>
        <p:origin x="102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24" d="100"/>
          <a:sy n="124" d="100"/>
        </p:scale>
        <p:origin x="2424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361D4D-BBB0-425F-81E5-D16DF558CE00}" type="datetimeFigureOut">
              <a:rPr lang="nb-NO" smtClean="0"/>
              <a:t>04.06.2019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2A8049-8A12-4E74-9CEB-F634D483E32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499273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A8049-8A12-4E74-9CEB-F634D483E328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42385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A8049-8A12-4E74-9CEB-F634D483E328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751408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20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A8049-8A12-4E74-9CEB-F634D483E328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499135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20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A8049-8A12-4E74-9CEB-F634D483E328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648309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A8049-8A12-4E74-9CEB-F634D483E328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888108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A8049-8A12-4E74-9CEB-F634D483E328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17468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20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A8049-8A12-4E74-9CEB-F634D483E328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972090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20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A8049-8A12-4E74-9CEB-F634D483E328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4555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20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A8049-8A12-4E74-9CEB-F634D483E328}" type="slidenum">
              <a:rPr lang="nb-NO" smtClean="0"/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45844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vedslide, buet tittel under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bilde 11"/>
          <p:cNvSpPr>
            <a:spLocks noGrp="1"/>
          </p:cNvSpPr>
          <p:nvPr>
            <p:ph type="pic" sz="quarter" idx="13"/>
          </p:nvPr>
        </p:nvSpPr>
        <p:spPr>
          <a:xfrm>
            <a:off x="7" y="197708"/>
            <a:ext cx="9144000" cy="71104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nb-NO" dirty="0"/>
          </a:p>
        </p:txBody>
      </p:sp>
      <p:sp>
        <p:nvSpPr>
          <p:cNvPr id="7" name="Rektangel 19"/>
          <p:cNvSpPr/>
          <p:nvPr userDrawn="1"/>
        </p:nvSpPr>
        <p:spPr>
          <a:xfrm>
            <a:off x="0" y="4513811"/>
            <a:ext cx="9144007" cy="2344190"/>
          </a:xfrm>
          <a:custGeom>
            <a:avLst/>
            <a:gdLst>
              <a:gd name="connsiteX0" fmla="*/ 0 w 6553200"/>
              <a:gd name="connsiteY0" fmla="*/ 0 h 1547446"/>
              <a:gd name="connsiteX1" fmla="*/ 6553200 w 6553200"/>
              <a:gd name="connsiteY1" fmla="*/ 0 h 1547446"/>
              <a:gd name="connsiteX2" fmla="*/ 6553200 w 6553200"/>
              <a:gd name="connsiteY2" fmla="*/ 1547446 h 1547446"/>
              <a:gd name="connsiteX3" fmla="*/ 0 w 6553200"/>
              <a:gd name="connsiteY3" fmla="*/ 1547446 h 1547446"/>
              <a:gd name="connsiteX4" fmla="*/ 0 w 6553200"/>
              <a:gd name="connsiteY4" fmla="*/ 0 h 1547446"/>
              <a:gd name="connsiteX0" fmla="*/ 0 w 6553200"/>
              <a:gd name="connsiteY0" fmla="*/ 0 h 1547446"/>
              <a:gd name="connsiteX1" fmla="*/ 6553200 w 6553200"/>
              <a:gd name="connsiteY1" fmla="*/ 668215 h 1547446"/>
              <a:gd name="connsiteX2" fmla="*/ 6553200 w 6553200"/>
              <a:gd name="connsiteY2" fmla="*/ 1547446 h 1547446"/>
              <a:gd name="connsiteX3" fmla="*/ 0 w 6553200"/>
              <a:gd name="connsiteY3" fmla="*/ 1547446 h 1547446"/>
              <a:gd name="connsiteX4" fmla="*/ 0 w 6553200"/>
              <a:gd name="connsiteY4" fmla="*/ 0 h 1547446"/>
              <a:gd name="connsiteX0" fmla="*/ 0 w 6553200"/>
              <a:gd name="connsiteY0" fmla="*/ 0 h 1547446"/>
              <a:gd name="connsiteX1" fmla="*/ 6482862 w 6553200"/>
              <a:gd name="connsiteY1" fmla="*/ 46892 h 1547446"/>
              <a:gd name="connsiteX2" fmla="*/ 6553200 w 6553200"/>
              <a:gd name="connsiteY2" fmla="*/ 1547446 h 1547446"/>
              <a:gd name="connsiteX3" fmla="*/ 0 w 6553200"/>
              <a:gd name="connsiteY3" fmla="*/ 1547446 h 1547446"/>
              <a:gd name="connsiteX4" fmla="*/ 0 w 6553200"/>
              <a:gd name="connsiteY4" fmla="*/ 0 h 1547446"/>
              <a:gd name="connsiteX0" fmla="*/ 0 w 6553200"/>
              <a:gd name="connsiteY0" fmla="*/ 135965 h 1683411"/>
              <a:gd name="connsiteX1" fmla="*/ 6482862 w 6553200"/>
              <a:gd name="connsiteY1" fmla="*/ 182857 h 1683411"/>
              <a:gd name="connsiteX2" fmla="*/ 6553200 w 6553200"/>
              <a:gd name="connsiteY2" fmla="*/ 1683411 h 1683411"/>
              <a:gd name="connsiteX3" fmla="*/ 0 w 6553200"/>
              <a:gd name="connsiteY3" fmla="*/ 1683411 h 1683411"/>
              <a:gd name="connsiteX4" fmla="*/ 0 w 6553200"/>
              <a:gd name="connsiteY4" fmla="*/ 135965 h 1683411"/>
              <a:gd name="connsiteX0" fmla="*/ 0 w 6553200"/>
              <a:gd name="connsiteY0" fmla="*/ 305313 h 1852759"/>
              <a:gd name="connsiteX1" fmla="*/ 6482862 w 6553200"/>
              <a:gd name="connsiteY1" fmla="*/ 352205 h 1852759"/>
              <a:gd name="connsiteX2" fmla="*/ 6553200 w 6553200"/>
              <a:gd name="connsiteY2" fmla="*/ 1852759 h 1852759"/>
              <a:gd name="connsiteX3" fmla="*/ 0 w 6553200"/>
              <a:gd name="connsiteY3" fmla="*/ 1852759 h 1852759"/>
              <a:gd name="connsiteX4" fmla="*/ 0 w 6553200"/>
              <a:gd name="connsiteY4" fmla="*/ 305313 h 1852759"/>
              <a:gd name="connsiteX0" fmla="*/ 0 w 6553200"/>
              <a:gd name="connsiteY0" fmla="*/ 155911 h 1703357"/>
              <a:gd name="connsiteX1" fmla="*/ 6449682 w 6553200"/>
              <a:gd name="connsiteY1" fmla="*/ 802507 h 1703357"/>
              <a:gd name="connsiteX2" fmla="*/ 6553200 w 6553200"/>
              <a:gd name="connsiteY2" fmla="*/ 1703357 h 1703357"/>
              <a:gd name="connsiteX3" fmla="*/ 0 w 6553200"/>
              <a:gd name="connsiteY3" fmla="*/ 1703357 h 1703357"/>
              <a:gd name="connsiteX4" fmla="*/ 0 w 6553200"/>
              <a:gd name="connsiteY4" fmla="*/ 155911 h 1703357"/>
              <a:gd name="connsiteX0" fmla="*/ 0 w 6553200"/>
              <a:gd name="connsiteY0" fmla="*/ 134443 h 1681889"/>
              <a:gd name="connsiteX1" fmla="*/ 6457977 w 6553200"/>
              <a:gd name="connsiteY1" fmla="*/ 962768 h 1681889"/>
              <a:gd name="connsiteX2" fmla="*/ 6553200 w 6553200"/>
              <a:gd name="connsiteY2" fmla="*/ 1681889 h 1681889"/>
              <a:gd name="connsiteX3" fmla="*/ 0 w 6553200"/>
              <a:gd name="connsiteY3" fmla="*/ 1681889 h 1681889"/>
              <a:gd name="connsiteX4" fmla="*/ 0 w 6553200"/>
              <a:gd name="connsiteY4" fmla="*/ 134443 h 1681889"/>
              <a:gd name="connsiteX0" fmla="*/ 0 w 6461953"/>
              <a:gd name="connsiteY0" fmla="*/ 134443 h 1818186"/>
              <a:gd name="connsiteX1" fmla="*/ 6457977 w 6461953"/>
              <a:gd name="connsiteY1" fmla="*/ 962768 h 1818186"/>
              <a:gd name="connsiteX2" fmla="*/ 6461953 w 6461953"/>
              <a:gd name="connsiteY2" fmla="*/ 1818186 h 1818186"/>
              <a:gd name="connsiteX3" fmla="*/ 0 w 6461953"/>
              <a:gd name="connsiteY3" fmla="*/ 1681889 h 1818186"/>
              <a:gd name="connsiteX4" fmla="*/ 0 w 6461953"/>
              <a:gd name="connsiteY4" fmla="*/ 134443 h 1818186"/>
              <a:gd name="connsiteX0" fmla="*/ 0 w 6461953"/>
              <a:gd name="connsiteY0" fmla="*/ 170100 h 1853843"/>
              <a:gd name="connsiteX1" fmla="*/ 6457977 w 6461953"/>
              <a:gd name="connsiteY1" fmla="*/ 998425 h 1853843"/>
              <a:gd name="connsiteX2" fmla="*/ 6461953 w 6461953"/>
              <a:gd name="connsiteY2" fmla="*/ 1853843 h 1853843"/>
              <a:gd name="connsiteX3" fmla="*/ 0 w 6461953"/>
              <a:gd name="connsiteY3" fmla="*/ 1717546 h 1853843"/>
              <a:gd name="connsiteX4" fmla="*/ 0 w 6461953"/>
              <a:gd name="connsiteY4" fmla="*/ 170100 h 1853843"/>
              <a:gd name="connsiteX0" fmla="*/ 0 w 6466440"/>
              <a:gd name="connsiteY0" fmla="*/ 185240 h 1868983"/>
              <a:gd name="connsiteX1" fmla="*/ 6466272 w 6466440"/>
              <a:gd name="connsiteY1" fmla="*/ 922702 h 1868983"/>
              <a:gd name="connsiteX2" fmla="*/ 6461953 w 6466440"/>
              <a:gd name="connsiteY2" fmla="*/ 1868983 h 1868983"/>
              <a:gd name="connsiteX3" fmla="*/ 0 w 6466440"/>
              <a:gd name="connsiteY3" fmla="*/ 1732686 h 1868983"/>
              <a:gd name="connsiteX4" fmla="*/ 0 w 6466440"/>
              <a:gd name="connsiteY4" fmla="*/ 185240 h 1868983"/>
              <a:gd name="connsiteX0" fmla="*/ 0 w 6466440"/>
              <a:gd name="connsiteY0" fmla="*/ 148431 h 1832174"/>
              <a:gd name="connsiteX1" fmla="*/ 6466272 w 6466440"/>
              <a:gd name="connsiteY1" fmla="*/ 885893 h 1832174"/>
              <a:gd name="connsiteX2" fmla="*/ 6461953 w 6466440"/>
              <a:gd name="connsiteY2" fmla="*/ 1832174 h 1832174"/>
              <a:gd name="connsiteX3" fmla="*/ 0 w 6466440"/>
              <a:gd name="connsiteY3" fmla="*/ 1695877 h 1832174"/>
              <a:gd name="connsiteX4" fmla="*/ 0 w 6466440"/>
              <a:gd name="connsiteY4" fmla="*/ 148431 h 1832174"/>
              <a:gd name="connsiteX0" fmla="*/ 0 w 6466440"/>
              <a:gd name="connsiteY0" fmla="*/ 178184 h 1861927"/>
              <a:gd name="connsiteX1" fmla="*/ 6466272 w 6466440"/>
              <a:gd name="connsiteY1" fmla="*/ 915646 h 1861927"/>
              <a:gd name="connsiteX2" fmla="*/ 6461953 w 6466440"/>
              <a:gd name="connsiteY2" fmla="*/ 1861927 h 1861927"/>
              <a:gd name="connsiteX3" fmla="*/ 0 w 6466440"/>
              <a:gd name="connsiteY3" fmla="*/ 1725630 h 1861927"/>
              <a:gd name="connsiteX4" fmla="*/ 0 w 6466440"/>
              <a:gd name="connsiteY4" fmla="*/ 178184 h 1861927"/>
              <a:gd name="connsiteX0" fmla="*/ 0 w 6466440"/>
              <a:gd name="connsiteY0" fmla="*/ 47068 h 1730811"/>
              <a:gd name="connsiteX1" fmla="*/ 6466272 w 6466440"/>
              <a:gd name="connsiteY1" fmla="*/ 784530 h 1730811"/>
              <a:gd name="connsiteX2" fmla="*/ 6461953 w 6466440"/>
              <a:gd name="connsiteY2" fmla="*/ 1730811 h 1730811"/>
              <a:gd name="connsiteX3" fmla="*/ 0 w 6466440"/>
              <a:gd name="connsiteY3" fmla="*/ 1594514 h 1730811"/>
              <a:gd name="connsiteX4" fmla="*/ 0 w 6466440"/>
              <a:gd name="connsiteY4" fmla="*/ 47068 h 1730811"/>
              <a:gd name="connsiteX0" fmla="*/ 0 w 6466440"/>
              <a:gd name="connsiteY0" fmla="*/ 135738 h 1819481"/>
              <a:gd name="connsiteX1" fmla="*/ 6466272 w 6466440"/>
              <a:gd name="connsiteY1" fmla="*/ 873200 h 1819481"/>
              <a:gd name="connsiteX2" fmla="*/ 6461953 w 6466440"/>
              <a:gd name="connsiteY2" fmla="*/ 1819481 h 1819481"/>
              <a:gd name="connsiteX3" fmla="*/ 0 w 6466440"/>
              <a:gd name="connsiteY3" fmla="*/ 1683184 h 1819481"/>
              <a:gd name="connsiteX4" fmla="*/ 0 w 6466440"/>
              <a:gd name="connsiteY4" fmla="*/ 135738 h 1819481"/>
              <a:gd name="connsiteX0" fmla="*/ 0 w 6466440"/>
              <a:gd name="connsiteY0" fmla="*/ 135738 h 1819481"/>
              <a:gd name="connsiteX1" fmla="*/ 6466272 w 6466440"/>
              <a:gd name="connsiteY1" fmla="*/ 873200 h 1819481"/>
              <a:gd name="connsiteX2" fmla="*/ 6461953 w 6466440"/>
              <a:gd name="connsiteY2" fmla="*/ 1819481 h 1819481"/>
              <a:gd name="connsiteX3" fmla="*/ 16590 w 6466440"/>
              <a:gd name="connsiteY3" fmla="*/ 1719529 h 1819481"/>
              <a:gd name="connsiteX4" fmla="*/ 0 w 6466440"/>
              <a:gd name="connsiteY4" fmla="*/ 135738 h 1819481"/>
              <a:gd name="connsiteX0" fmla="*/ 0 w 6466440"/>
              <a:gd name="connsiteY0" fmla="*/ 135738 h 1819481"/>
              <a:gd name="connsiteX1" fmla="*/ 6466272 w 6466440"/>
              <a:gd name="connsiteY1" fmla="*/ 873200 h 1819481"/>
              <a:gd name="connsiteX2" fmla="*/ 6461953 w 6466440"/>
              <a:gd name="connsiteY2" fmla="*/ 1819481 h 1819481"/>
              <a:gd name="connsiteX3" fmla="*/ 16590 w 6466440"/>
              <a:gd name="connsiteY3" fmla="*/ 1719529 h 1819481"/>
              <a:gd name="connsiteX4" fmla="*/ 0 w 6466440"/>
              <a:gd name="connsiteY4" fmla="*/ 135738 h 1819481"/>
              <a:gd name="connsiteX0" fmla="*/ 0 w 6470248"/>
              <a:gd name="connsiteY0" fmla="*/ 135738 h 1783136"/>
              <a:gd name="connsiteX1" fmla="*/ 6466272 w 6470248"/>
              <a:gd name="connsiteY1" fmla="*/ 873200 h 1783136"/>
              <a:gd name="connsiteX2" fmla="*/ 6470248 w 6470248"/>
              <a:gd name="connsiteY2" fmla="*/ 1783136 h 1783136"/>
              <a:gd name="connsiteX3" fmla="*/ 16590 w 6470248"/>
              <a:gd name="connsiteY3" fmla="*/ 1719529 h 1783136"/>
              <a:gd name="connsiteX4" fmla="*/ 0 w 6470248"/>
              <a:gd name="connsiteY4" fmla="*/ 135738 h 1783136"/>
              <a:gd name="connsiteX0" fmla="*/ 0 w 6470253"/>
              <a:gd name="connsiteY0" fmla="*/ 135738 h 1783136"/>
              <a:gd name="connsiteX1" fmla="*/ 6466272 w 6470253"/>
              <a:gd name="connsiteY1" fmla="*/ 873200 h 1783136"/>
              <a:gd name="connsiteX2" fmla="*/ 6470248 w 6470253"/>
              <a:gd name="connsiteY2" fmla="*/ 1783136 h 1783136"/>
              <a:gd name="connsiteX3" fmla="*/ 16590 w 6470253"/>
              <a:gd name="connsiteY3" fmla="*/ 1719529 h 1783136"/>
              <a:gd name="connsiteX4" fmla="*/ 0 w 6470253"/>
              <a:gd name="connsiteY4" fmla="*/ 135738 h 1783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0253" h="1783136">
                <a:moveTo>
                  <a:pt x="0" y="135738"/>
                </a:moveTo>
                <a:cubicBezTo>
                  <a:pt x="2640636" y="-241049"/>
                  <a:pt x="4880492" y="218924"/>
                  <a:pt x="6466272" y="873200"/>
                </a:cubicBezTo>
                <a:cubicBezTo>
                  <a:pt x="6467597" y="1158339"/>
                  <a:pt x="6468923" y="1497997"/>
                  <a:pt x="6470248" y="1783136"/>
                </a:cubicBezTo>
                <a:cubicBezTo>
                  <a:pt x="6475779" y="1771021"/>
                  <a:pt x="2167809" y="1740731"/>
                  <a:pt x="16590" y="1719529"/>
                </a:cubicBezTo>
                <a:lnTo>
                  <a:pt x="0" y="135738"/>
                </a:lnTo>
                <a:close/>
              </a:path>
            </a:pathLst>
          </a:custGeom>
          <a:solidFill>
            <a:srgbClr val="EBF2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000" dirty="0" err="1">
              <a:solidFill>
                <a:schemeClr val="bg1"/>
              </a:solidFill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Rektangel 19"/>
          <p:cNvSpPr/>
          <p:nvPr userDrawn="1"/>
        </p:nvSpPr>
        <p:spPr>
          <a:xfrm>
            <a:off x="0" y="4704746"/>
            <a:ext cx="9144007" cy="2405667"/>
          </a:xfrm>
          <a:custGeom>
            <a:avLst/>
            <a:gdLst>
              <a:gd name="connsiteX0" fmla="*/ 0 w 6553200"/>
              <a:gd name="connsiteY0" fmla="*/ 0 h 1547446"/>
              <a:gd name="connsiteX1" fmla="*/ 6553200 w 6553200"/>
              <a:gd name="connsiteY1" fmla="*/ 0 h 1547446"/>
              <a:gd name="connsiteX2" fmla="*/ 6553200 w 6553200"/>
              <a:gd name="connsiteY2" fmla="*/ 1547446 h 1547446"/>
              <a:gd name="connsiteX3" fmla="*/ 0 w 6553200"/>
              <a:gd name="connsiteY3" fmla="*/ 1547446 h 1547446"/>
              <a:gd name="connsiteX4" fmla="*/ 0 w 6553200"/>
              <a:gd name="connsiteY4" fmla="*/ 0 h 1547446"/>
              <a:gd name="connsiteX0" fmla="*/ 0 w 6553200"/>
              <a:gd name="connsiteY0" fmla="*/ 0 h 1547446"/>
              <a:gd name="connsiteX1" fmla="*/ 6553200 w 6553200"/>
              <a:gd name="connsiteY1" fmla="*/ 668215 h 1547446"/>
              <a:gd name="connsiteX2" fmla="*/ 6553200 w 6553200"/>
              <a:gd name="connsiteY2" fmla="*/ 1547446 h 1547446"/>
              <a:gd name="connsiteX3" fmla="*/ 0 w 6553200"/>
              <a:gd name="connsiteY3" fmla="*/ 1547446 h 1547446"/>
              <a:gd name="connsiteX4" fmla="*/ 0 w 6553200"/>
              <a:gd name="connsiteY4" fmla="*/ 0 h 1547446"/>
              <a:gd name="connsiteX0" fmla="*/ 0 w 6553200"/>
              <a:gd name="connsiteY0" fmla="*/ 0 h 1547446"/>
              <a:gd name="connsiteX1" fmla="*/ 6482862 w 6553200"/>
              <a:gd name="connsiteY1" fmla="*/ 46892 h 1547446"/>
              <a:gd name="connsiteX2" fmla="*/ 6553200 w 6553200"/>
              <a:gd name="connsiteY2" fmla="*/ 1547446 h 1547446"/>
              <a:gd name="connsiteX3" fmla="*/ 0 w 6553200"/>
              <a:gd name="connsiteY3" fmla="*/ 1547446 h 1547446"/>
              <a:gd name="connsiteX4" fmla="*/ 0 w 6553200"/>
              <a:gd name="connsiteY4" fmla="*/ 0 h 1547446"/>
              <a:gd name="connsiteX0" fmla="*/ 0 w 6553200"/>
              <a:gd name="connsiteY0" fmla="*/ 135965 h 1683411"/>
              <a:gd name="connsiteX1" fmla="*/ 6482862 w 6553200"/>
              <a:gd name="connsiteY1" fmla="*/ 182857 h 1683411"/>
              <a:gd name="connsiteX2" fmla="*/ 6553200 w 6553200"/>
              <a:gd name="connsiteY2" fmla="*/ 1683411 h 1683411"/>
              <a:gd name="connsiteX3" fmla="*/ 0 w 6553200"/>
              <a:gd name="connsiteY3" fmla="*/ 1683411 h 1683411"/>
              <a:gd name="connsiteX4" fmla="*/ 0 w 6553200"/>
              <a:gd name="connsiteY4" fmla="*/ 135965 h 1683411"/>
              <a:gd name="connsiteX0" fmla="*/ 0 w 6553200"/>
              <a:gd name="connsiteY0" fmla="*/ 305313 h 1852759"/>
              <a:gd name="connsiteX1" fmla="*/ 6482862 w 6553200"/>
              <a:gd name="connsiteY1" fmla="*/ 352205 h 1852759"/>
              <a:gd name="connsiteX2" fmla="*/ 6553200 w 6553200"/>
              <a:gd name="connsiteY2" fmla="*/ 1852759 h 1852759"/>
              <a:gd name="connsiteX3" fmla="*/ 0 w 6553200"/>
              <a:gd name="connsiteY3" fmla="*/ 1852759 h 1852759"/>
              <a:gd name="connsiteX4" fmla="*/ 0 w 6553200"/>
              <a:gd name="connsiteY4" fmla="*/ 305313 h 1852759"/>
              <a:gd name="connsiteX0" fmla="*/ 0 w 6553200"/>
              <a:gd name="connsiteY0" fmla="*/ 155911 h 1703357"/>
              <a:gd name="connsiteX1" fmla="*/ 6449682 w 6553200"/>
              <a:gd name="connsiteY1" fmla="*/ 802507 h 1703357"/>
              <a:gd name="connsiteX2" fmla="*/ 6553200 w 6553200"/>
              <a:gd name="connsiteY2" fmla="*/ 1703357 h 1703357"/>
              <a:gd name="connsiteX3" fmla="*/ 0 w 6553200"/>
              <a:gd name="connsiteY3" fmla="*/ 1703357 h 1703357"/>
              <a:gd name="connsiteX4" fmla="*/ 0 w 6553200"/>
              <a:gd name="connsiteY4" fmla="*/ 155911 h 1703357"/>
              <a:gd name="connsiteX0" fmla="*/ 0 w 6553200"/>
              <a:gd name="connsiteY0" fmla="*/ 134443 h 1681889"/>
              <a:gd name="connsiteX1" fmla="*/ 6457977 w 6553200"/>
              <a:gd name="connsiteY1" fmla="*/ 962768 h 1681889"/>
              <a:gd name="connsiteX2" fmla="*/ 6553200 w 6553200"/>
              <a:gd name="connsiteY2" fmla="*/ 1681889 h 1681889"/>
              <a:gd name="connsiteX3" fmla="*/ 0 w 6553200"/>
              <a:gd name="connsiteY3" fmla="*/ 1681889 h 1681889"/>
              <a:gd name="connsiteX4" fmla="*/ 0 w 6553200"/>
              <a:gd name="connsiteY4" fmla="*/ 134443 h 1681889"/>
              <a:gd name="connsiteX0" fmla="*/ 0 w 6461953"/>
              <a:gd name="connsiteY0" fmla="*/ 134443 h 1818186"/>
              <a:gd name="connsiteX1" fmla="*/ 6457977 w 6461953"/>
              <a:gd name="connsiteY1" fmla="*/ 962768 h 1818186"/>
              <a:gd name="connsiteX2" fmla="*/ 6461953 w 6461953"/>
              <a:gd name="connsiteY2" fmla="*/ 1818186 h 1818186"/>
              <a:gd name="connsiteX3" fmla="*/ 0 w 6461953"/>
              <a:gd name="connsiteY3" fmla="*/ 1681889 h 1818186"/>
              <a:gd name="connsiteX4" fmla="*/ 0 w 6461953"/>
              <a:gd name="connsiteY4" fmla="*/ 134443 h 1818186"/>
              <a:gd name="connsiteX0" fmla="*/ 0 w 6461953"/>
              <a:gd name="connsiteY0" fmla="*/ 170100 h 1853843"/>
              <a:gd name="connsiteX1" fmla="*/ 6457977 w 6461953"/>
              <a:gd name="connsiteY1" fmla="*/ 998425 h 1853843"/>
              <a:gd name="connsiteX2" fmla="*/ 6461953 w 6461953"/>
              <a:gd name="connsiteY2" fmla="*/ 1853843 h 1853843"/>
              <a:gd name="connsiteX3" fmla="*/ 0 w 6461953"/>
              <a:gd name="connsiteY3" fmla="*/ 1717546 h 1853843"/>
              <a:gd name="connsiteX4" fmla="*/ 0 w 6461953"/>
              <a:gd name="connsiteY4" fmla="*/ 170100 h 1853843"/>
              <a:gd name="connsiteX0" fmla="*/ 0 w 6466440"/>
              <a:gd name="connsiteY0" fmla="*/ 185240 h 1868983"/>
              <a:gd name="connsiteX1" fmla="*/ 6466272 w 6466440"/>
              <a:gd name="connsiteY1" fmla="*/ 922702 h 1868983"/>
              <a:gd name="connsiteX2" fmla="*/ 6461953 w 6466440"/>
              <a:gd name="connsiteY2" fmla="*/ 1868983 h 1868983"/>
              <a:gd name="connsiteX3" fmla="*/ 0 w 6466440"/>
              <a:gd name="connsiteY3" fmla="*/ 1732686 h 1868983"/>
              <a:gd name="connsiteX4" fmla="*/ 0 w 6466440"/>
              <a:gd name="connsiteY4" fmla="*/ 185240 h 1868983"/>
              <a:gd name="connsiteX0" fmla="*/ 0 w 6466440"/>
              <a:gd name="connsiteY0" fmla="*/ 148431 h 1832174"/>
              <a:gd name="connsiteX1" fmla="*/ 6466272 w 6466440"/>
              <a:gd name="connsiteY1" fmla="*/ 885893 h 1832174"/>
              <a:gd name="connsiteX2" fmla="*/ 6461953 w 6466440"/>
              <a:gd name="connsiteY2" fmla="*/ 1832174 h 1832174"/>
              <a:gd name="connsiteX3" fmla="*/ 0 w 6466440"/>
              <a:gd name="connsiteY3" fmla="*/ 1695877 h 1832174"/>
              <a:gd name="connsiteX4" fmla="*/ 0 w 6466440"/>
              <a:gd name="connsiteY4" fmla="*/ 148431 h 1832174"/>
              <a:gd name="connsiteX0" fmla="*/ 0 w 6466440"/>
              <a:gd name="connsiteY0" fmla="*/ 178184 h 1861927"/>
              <a:gd name="connsiteX1" fmla="*/ 6466272 w 6466440"/>
              <a:gd name="connsiteY1" fmla="*/ 915646 h 1861927"/>
              <a:gd name="connsiteX2" fmla="*/ 6461953 w 6466440"/>
              <a:gd name="connsiteY2" fmla="*/ 1861927 h 1861927"/>
              <a:gd name="connsiteX3" fmla="*/ 0 w 6466440"/>
              <a:gd name="connsiteY3" fmla="*/ 1725630 h 1861927"/>
              <a:gd name="connsiteX4" fmla="*/ 0 w 6466440"/>
              <a:gd name="connsiteY4" fmla="*/ 178184 h 1861927"/>
              <a:gd name="connsiteX0" fmla="*/ 0 w 6466440"/>
              <a:gd name="connsiteY0" fmla="*/ 47068 h 1730811"/>
              <a:gd name="connsiteX1" fmla="*/ 6466272 w 6466440"/>
              <a:gd name="connsiteY1" fmla="*/ 784530 h 1730811"/>
              <a:gd name="connsiteX2" fmla="*/ 6461953 w 6466440"/>
              <a:gd name="connsiteY2" fmla="*/ 1730811 h 1730811"/>
              <a:gd name="connsiteX3" fmla="*/ 0 w 6466440"/>
              <a:gd name="connsiteY3" fmla="*/ 1594514 h 1730811"/>
              <a:gd name="connsiteX4" fmla="*/ 0 w 6466440"/>
              <a:gd name="connsiteY4" fmla="*/ 47068 h 1730811"/>
              <a:gd name="connsiteX0" fmla="*/ 0 w 6466440"/>
              <a:gd name="connsiteY0" fmla="*/ 135738 h 1819481"/>
              <a:gd name="connsiteX1" fmla="*/ 6466272 w 6466440"/>
              <a:gd name="connsiteY1" fmla="*/ 873200 h 1819481"/>
              <a:gd name="connsiteX2" fmla="*/ 6461953 w 6466440"/>
              <a:gd name="connsiteY2" fmla="*/ 1819481 h 1819481"/>
              <a:gd name="connsiteX3" fmla="*/ 0 w 6466440"/>
              <a:gd name="connsiteY3" fmla="*/ 1683184 h 1819481"/>
              <a:gd name="connsiteX4" fmla="*/ 0 w 6466440"/>
              <a:gd name="connsiteY4" fmla="*/ 135738 h 1819481"/>
              <a:gd name="connsiteX0" fmla="*/ 0 w 6466440"/>
              <a:gd name="connsiteY0" fmla="*/ 135738 h 1819481"/>
              <a:gd name="connsiteX1" fmla="*/ 6466272 w 6466440"/>
              <a:gd name="connsiteY1" fmla="*/ 873200 h 1819481"/>
              <a:gd name="connsiteX2" fmla="*/ 6461953 w 6466440"/>
              <a:gd name="connsiteY2" fmla="*/ 1819481 h 1819481"/>
              <a:gd name="connsiteX3" fmla="*/ 16590 w 6466440"/>
              <a:gd name="connsiteY3" fmla="*/ 1719529 h 1819481"/>
              <a:gd name="connsiteX4" fmla="*/ 0 w 6466440"/>
              <a:gd name="connsiteY4" fmla="*/ 135738 h 1819481"/>
              <a:gd name="connsiteX0" fmla="*/ 0 w 6466440"/>
              <a:gd name="connsiteY0" fmla="*/ 135738 h 1819481"/>
              <a:gd name="connsiteX1" fmla="*/ 6466272 w 6466440"/>
              <a:gd name="connsiteY1" fmla="*/ 873200 h 1819481"/>
              <a:gd name="connsiteX2" fmla="*/ 6461953 w 6466440"/>
              <a:gd name="connsiteY2" fmla="*/ 1819481 h 1819481"/>
              <a:gd name="connsiteX3" fmla="*/ 16590 w 6466440"/>
              <a:gd name="connsiteY3" fmla="*/ 1719529 h 1819481"/>
              <a:gd name="connsiteX4" fmla="*/ 0 w 6466440"/>
              <a:gd name="connsiteY4" fmla="*/ 135738 h 1819481"/>
              <a:gd name="connsiteX0" fmla="*/ 0 w 6470248"/>
              <a:gd name="connsiteY0" fmla="*/ 135738 h 1783136"/>
              <a:gd name="connsiteX1" fmla="*/ 6466272 w 6470248"/>
              <a:gd name="connsiteY1" fmla="*/ 873200 h 1783136"/>
              <a:gd name="connsiteX2" fmla="*/ 6470248 w 6470248"/>
              <a:gd name="connsiteY2" fmla="*/ 1783136 h 1783136"/>
              <a:gd name="connsiteX3" fmla="*/ 16590 w 6470248"/>
              <a:gd name="connsiteY3" fmla="*/ 1719529 h 1783136"/>
              <a:gd name="connsiteX4" fmla="*/ 0 w 6470248"/>
              <a:gd name="connsiteY4" fmla="*/ 135738 h 1783136"/>
              <a:gd name="connsiteX0" fmla="*/ 0 w 6470253"/>
              <a:gd name="connsiteY0" fmla="*/ 135738 h 1783136"/>
              <a:gd name="connsiteX1" fmla="*/ 6466272 w 6470253"/>
              <a:gd name="connsiteY1" fmla="*/ 873200 h 1783136"/>
              <a:gd name="connsiteX2" fmla="*/ 6470248 w 6470253"/>
              <a:gd name="connsiteY2" fmla="*/ 1783136 h 1783136"/>
              <a:gd name="connsiteX3" fmla="*/ 16590 w 6470253"/>
              <a:gd name="connsiteY3" fmla="*/ 1719529 h 1783136"/>
              <a:gd name="connsiteX4" fmla="*/ 0 w 6470253"/>
              <a:gd name="connsiteY4" fmla="*/ 135738 h 1783136"/>
              <a:gd name="connsiteX0" fmla="*/ 0 w 6470253"/>
              <a:gd name="connsiteY0" fmla="*/ 135738 h 1783136"/>
              <a:gd name="connsiteX1" fmla="*/ 6466272 w 6470253"/>
              <a:gd name="connsiteY1" fmla="*/ 873200 h 1783136"/>
              <a:gd name="connsiteX2" fmla="*/ 6470248 w 6470253"/>
              <a:gd name="connsiteY2" fmla="*/ 1783136 h 1783136"/>
              <a:gd name="connsiteX3" fmla="*/ 3904 w 6470253"/>
              <a:gd name="connsiteY3" fmla="*/ 1726478 h 1783136"/>
              <a:gd name="connsiteX4" fmla="*/ 0 w 6470253"/>
              <a:gd name="connsiteY4" fmla="*/ 135738 h 1783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0253" h="1783136">
                <a:moveTo>
                  <a:pt x="0" y="135738"/>
                </a:moveTo>
                <a:cubicBezTo>
                  <a:pt x="2640636" y="-241049"/>
                  <a:pt x="4880492" y="218924"/>
                  <a:pt x="6466272" y="873200"/>
                </a:cubicBezTo>
                <a:cubicBezTo>
                  <a:pt x="6467597" y="1158339"/>
                  <a:pt x="6468923" y="1497997"/>
                  <a:pt x="6470248" y="1783136"/>
                </a:cubicBezTo>
                <a:cubicBezTo>
                  <a:pt x="6475779" y="1771021"/>
                  <a:pt x="2155123" y="1747680"/>
                  <a:pt x="3904" y="1726478"/>
                </a:cubicBezTo>
                <a:cubicBezTo>
                  <a:pt x="2603" y="1196231"/>
                  <a:pt x="1301" y="665985"/>
                  <a:pt x="0" y="135738"/>
                </a:cubicBezTo>
                <a:close/>
              </a:path>
            </a:pathLst>
          </a:custGeom>
          <a:solidFill>
            <a:srgbClr val="26416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000" dirty="0" err="1">
              <a:solidFill>
                <a:schemeClr val="bg1"/>
              </a:solidFill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0" name="Bilde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15447" y="5838475"/>
            <a:ext cx="963920" cy="869310"/>
          </a:xfrm>
          <a:prstGeom prst="rect">
            <a:avLst/>
          </a:prstGeom>
        </p:spPr>
      </p:pic>
      <p:sp>
        <p:nvSpPr>
          <p:cNvPr id="9" name="Undertittel 2"/>
          <p:cNvSpPr>
            <a:spLocks noGrp="1"/>
          </p:cNvSpPr>
          <p:nvPr>
            <p:ph type="subTitle" idx="1"/>
          </p:nvPr>
        </p:nvSpPr>
        <p:spPr>
          <a:xfrm>
            <a:off x="467928" y="6133487"/>
            <a:ext cx="6051665" cy="739311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algn="l"/>
            <a:endParaRPr lang="nb-NO" dirty="0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3" y="5324219"/>
            <a:ext cx="8229600" cy="794471"/>
          </a:xfrm>
        </p:spPr>
        <p:txBody>
          <a:bodyPr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896726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1021492"/>
            <a:ext cx="3008313" cy="947588"/>
          </a:xfrm>
        </p:spPr>
        <p:txBody>
          <a:bodyPr anchor="b">
            <a:normAutofit/>
          </a:bodyPr>
          <a:lstStyle>
            <a:lvl1pPr algn="l">
              <a:defRPr sz="2400" b="0">
                <a:latin typeface="Woodford Bourne" charset="0"/>
                <a:ea typeface="Woodford Bourne" charset="0"/>
                <a:cs typeface="Woodford Bourne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1021492"/>
            <a:ext cx="5111750" cy="5000367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2084173"/>
            <a:ext cx="3008313" cy="393768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B217-E5B1-7C42-B868-A854B78504CF}" type="datetimeFigureOut">
              <a:rPr lang="nb-NO" smtClean="0"/>
              <a:t>04.06.2019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A5D47-7C05-3D42-89E8-8596BD2E973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82325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792362"/>
            <a:ext cx="5486400" cy="566738"/>
          </a:xfrm>
        </p:spPr>
        <p:txBody>
          <a:bodyPr anchor="b"/>
          <a:lstStyle>
            <a:lvl1pPr algn="l">
              <a:defRPr sz="2000" b="0" i="0">
                <a:latin typeface="Woodford Bourne" charset="0"/>
                <a:ea typeface="Woodford Bourne" charset="0"/>
                <a:cs typeface="Woodford Bourne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1252151"/>
            <a:ext cx="5486400" cy="347542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dirty="0"/>
              <a:t>Dra bildet til plassholderen eller klikk ikonet for å legge til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6709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B217-E5B1-7C42-B868-A854B78504CF}" type="datetimeFigureOut">
              <a:rPr lang="nb-NO" smtClean="0"/>
              <a:t>04.06.2019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A5D47-7C05-3D42-89E8-8596BD2E973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310810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latin typeface="Woodford Bourne" charset="0"/>
                <a:ea typeface="Woodford Bourne" charset="0"/>
                <a:cs typeface="Woodford Bourne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148056"/>
            <a:ext cx="8229600" cy="3992563"/>
          </a:xfrm>
        </p:spPr>
        <p:txBody>
          <a:bodyPr vert="horz"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B217-E5B1-7C42-B868-A854B78504CF}" type="datetimeFigureOut">
              <a:rPr lang="nb-NO" smtClean="0"/>
              <a:t>04.06.2019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A5D47-7C05-3D42-89E8-8596BD2E973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054013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stort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B217-E5B1-7C42-B868-A854B78504CF}" type="datetimeFigureOut">
              <a:rPr lang="nb-NO" smtClean="0"/>
              <a:t>04.06.2019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A5D47-7C05-3D42-89E8-8596BD2E973A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bilde 7"/>
          <p:cNvSpPr>
            <a:spLocks noGrp="1"/>
          </p:cNvSpPr>
          <p:nvPr>
            <p:ph type="pic" sz="quarter" idx="13"/>
          </p:nvPr>
        </p:nvSpPr>
        <p:spPr>
          <a:xfrm>
            <a:off x="905990" y="2010032"/>
            <a:ext cx="7381275" cy="39047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nb-NO" dirty="0"/>
          </a:p>
        </p:txBody>
      </p:sp>
      <p:sp>
        <p:nvSpPr>
          <p:cNvPr id="9" name="Tittel 1"/>
          <p:cNvSpPr>
            <a:spLocks noGrp="1"/>
          </p:cNvSpPr>
          <p:nvPr>
            <p:ph type="title"/>
          </p:nvPr>
        </p:nvSpPr>
        <p:spPr>
          <a:xfrm>
            <a:off x="905990" y="1005016"/>
            <a:ext cx="7381275" cy="927310"/>
          </a:xfrm>
        </p:spPr>
        <p:txBody>
          <a:bodyPr/>
          <a:lstStyle>
            <a:lvl1pPr>
              <a:defRPr>
                <a:latin typeface="Woodford Bourne" charset="0"/>
                <a:ea typeface="Woodford Bourne" charset="0"/>
                <a:cs typeface="Woodford Bourne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047497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side b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ssholder for bilde 10"/>
          <p:cNvSpPr>
            <a:spLocks noGrp="1"/>
          </p:cNvSpPr>
          <p:nvPr>
            <p:ph type="pic" sz="quarter" idx="13"/>
          </p:nvPr>
        </p:nvSpPr>
        <p:spPr>
          <a:xfrm>
            <a:off x="0" y="6689"/>
            <a:ext cx="9144000" cy="636746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B217-E5B1-7C42-B868-A854B78504CF}" type="datetimeFigureOut">
              <a:rPr lang="nb-NO" smtClean="0"/>
              <a:pPr/>
              <a:t>04.06.2019</a:t>
            </a:fld>
            <a:endParaRPr lang="nb-NO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A5D47-7C05-3D42-89E8-8596BD2E973A}" type="slidenum">
              <a:rPr lang="nb-NO" smtClean="0"/>
              <a:t>‹#›</a:t>
            </a:fld>
            <a:endParaRPr lang="nb-NO" dirty="0"/>
          </a:p>
        </p:txBody>
      </p:sp>
      <p:sp>
        <p:nvSpPr>
          <p:cNvPr id="6" name="Friform 5"/>
          <p:cNvSpPr/>
          <p:nvPr userDrawn="1"/>
        </p:nvSpPr>
        <p:spPr>
          <a:xfrm>
            <a:off x="0" y="4646813"/>
            <a:ext cx="9144000" cy="2218615"/>
          </a:xfrm>
          <a:custGeom>
            <a:avLst/>
            <a:gdLst>
              <a:gd name="connsiteX0" fmla="*/ 0 w 9144000"/>
              <a:gd name="connsiteY0" fmla="*/ 0 h 2127137"/>
              <a:gd name="connsiteX1" fmla="*/ 250879 w 9144000"/>
              <a:gd name="connsiteY1" fmla="*/ 96626 h 2127137"/>
              <a:gd name="connsiteX2" fmla="*/ 8436033 w 9144000"/>
              <a:gd name="connsiteY2" fmla="*/ 1271439 h 2127137"/>
              <a:gd name="connsiteX3" fmla="*/ 9144000 w 9144000"/>
              <a:gd name="connsiteY3" fmla="*/ 1279855 h 2127137"/>
              <a:gd name="connsiteX4" fmla="*/ 9144000 w 9144000"/>
              <a:gd name="connsiteY4" fmla="*/ 2127137 h 2127137"/>
              <a:gd name="connsiteX5" fmla="*/ 0 w 9144000"/>
              <a:gd name="connsiteY5" fmla="*/ 2127137 h 2127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000" h="2127137">
                <a:moveTo>
                  <a:pt x="0" y="0"/>
                </a:moveTo>
                <a:lnTo>
                  <a:pt x="250879" y="96626"/>
                </a:lnTo>
                <a:cubicBezTo>
                  <a:pt x="3597585" y="1368905"/>
                  <a:pt x="4572014" y="1236597"/>
                  <a:pt x="8436033" y="1271439"/>
                </a:cubicBezTo>
                <a:lnTo>
                  <a:pt x="9144000" y="1279855"/>
                </a:lnTo>
                <a:lnTo>
                  <a:pt x="9144000" y="2127137"/>
                </a:lnTo>
                <a:lnTo>
                  <a:pt x="0" y="2127137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000" dirty="0" err="1">
              <a:solidFill>
                <a:schemeClr val="bg1"/>
              </a:solidFill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Friform 6"/>
          <p:cNvSpPr/>
          <p:nvPr userDrawn="1"/>
        </p:nvSpPr>
        <p:spPr>
          <a:xfrm>
            <a:off x="0" y="5012575"/>
            <a:ext cx="9144000" cy="1837113"/>
          </a:xfrm>
          <a:custGeom>
            <a:avLst/>
            <a:gdLst>
              <a:gd name="connsiteX0" fmla="*/ 0 w 9144000"/>
              <a:gd name="connsiteY0" fmla="*/ 0 h 2127137"/>
              <a:gd name="connsiteX1" fmla="*/ 250879 w 9144000"/>
              <a:gd name="connsiteY1" fmla="*/ 96626 h 2127137"/>
              <a:gd name="connsiteX2" fmla="*/ 8436033 w 9144000"/>
              <a:gd name="connsiteY2" fmla="*/ 1271439 h 2127137"/>
              <a:gd name="connsiteX3" fmla="*/ 9144000 w 9144000"/>
              <a:gd name="connsiteY3" fmla="*/ 1279855 h 2127137"/>
              <a:gd name="connsiteX4" fmla="*/ 9144000 w 9144000"/>
              <a:gd name="connsiteY4" fmla="*/ 2127137 h 2127137"/>
              <a:gd name="connsiteX5" fmla="*/ 0 w 9144000"/>
              <a:gd name="connsiteY5" fmla="*/ 2127137 h 2127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000" h="2127137">
                <a:moveTo>
                  <a:pt x="0" y="0"/>
                </a:moveTo>
                <a:lnTo>
                  <a:pt x="250879" y="96626"/>
                </a:lnTo>
                <a:cubicBezTo>
                  <a:pt x="3597585" y="1368905"/>
                  <a:pt x="4572014" y="1236597"/>
                  <a:pt x="8436033" y="1271439"/>
                </a:cubicBezTo>
                <a:lnTo>
                  <a:pt x="9144000" y="1279855"/>
                </a:lnTo>
                <a:lnTo>
                  <a:pt x="9144000" y="2127137"/>
                </a:lnTo>
                <a:lnTo>
                  <a:pt x="0" y="2127137"/>
                </a:lnTo>
                <a:close/>
              </a:path>
            </a:pathLst>
          </a:custGeom>
          <a:solidFill>
            <a:srgbClr val="26416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000" dirty="0" err="1">
              <a:solidFill>
                <a:schemeClr val="bg1"/>
              </a:solidFill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Tittel 1"/>
          <p:cNvSpPr txBox="1">
            <a:spLocks/>
          </p:cNvSpPr>
          <p:nvPr userDrawn="1"/>
        </p:nvSpPr>
        <p:spPr>
          <a:xfrm>
            <a:off x="457199" y="5899458"/>
            <a:ext cx="8229600" cy="9419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b-NO" sz="3200">
                <a:solidFill>
                  <a:schemeClr val="bg1"/>
                </a:solidFill>
              </a:rPr>
              <a:t>Kapittelside</a:t>
            </a:r>
            <a:endParaRPr lang="nb-NO" sz="3200" dirty="0">
              <a:solidFill>
                <a:schemeClr val="bg1"/>
              </a:solidFill>
            </a:endParaRPr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62740" y="6271797"/>
            <a:ext cx="448118" cy="41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352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143290"/>
            <a:ext cx="7772400" cy="1362075"/>
          </a:xfrm>
        </p:spPr>
        <p:txBody>
          <a:bodyPr anchor="t">
            <a:normAutofit/>
          </a:bodyPr>
          <a:lstStyle>
            <a:lvl1pPr algn="l">
              <a:defRPr sz="3200" b="0" cap="all">
                <a:latin typeface="Woodford Bourne" charset="0"/>
                <a:ea typeface="Woodford Bourne" charset="0"/>
                <a:cs typeface="Woodford Bourne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64310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B217-E5B1-7C42-B868-A854B78504CF}" type="datetimeFigureOut">
              <a:rPr lang="nb-NO" smtClean="0"/>
              <a:t>04.06.2019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A5D47-7C05-3D42-89E8-8596BD2E973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40901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B217-E5B1-7C42-B868-A854B78504CF}" type="datetimeFigureOut">
              <a:rPr lang="nb-NO" smtClean="0"/>
              <a:t>04.06.2019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A5D47-7C05-3D42-89E8-8596BD2E973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19454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3200" b="0" i="0">
                <a:latin typeface="Woodford Bourne" charset="0"/>
                <a:ea typeface="Woodford Bourne" charset="0"/>
                <a:cs typeface="Woodford Bourne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B217-E5B1-7C42-B868-A854B78504CF}" type="datetimeFigureOut">
              <a:rPr lang="nb-NO" smtClean="0"/>
              <a:t>04.06.2019</a:t>
            </a:fld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A5D47-7C05-3D42-89E8-8596BD2E973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82858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Woodford Bourne" charset="0"/>
                <a:ea typeface="Woodford Bourne" charset="0"/>
                <a:cs typeface="Woodford Bourne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2075935"/>
            <a:ext cx="4038600" cy="392121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2075935"/>
            <a:ext cx="4038600" cy="392121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B217-E5B1-7C42-B868-A854B78504CF}" type="datetimeFigureOut">
              <a:rPr lang="nb-NO" smtClean="0"/>
              <a:t>04.06.2019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A5D47-7C05-3D42-89E8-8596BD2E973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70081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984511"/>
            <a:ext cx="8229600" cy="927310"/>
          </a:xfrm>
        </p:spPr>
        <p:txBody>
          <a:bodyPr/>
          <a:lstStyle>
            <a:lvl1pPr>
              <a:defRPr b="0" i="0">
                <a:latin typeface="Woodford Bourne" charset="0"/>
                <a:ea typeface="Woodford Bourne" charset="0"/>
                <a:cs typeface="Woodford Bourne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2142009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842053"/>
            <a:ext cx="4040188" cy="31715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2133942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842053"/>
            <a:ext cx="4041775" cy="31715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B217-E5B1-7C42-B868-A854B78504CF}" type="datetimeFigureOut">
              <a:rPr lang="nb-NO" smtClean="0"/>
              <a:t>04.06.2019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A5D47-7C05-3D42-89E8-8596BD2E973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77794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Woodford Bourne" charset="0"/>
                <a:ea typeface="Woodford Bourne" charset="0"/>
                <a:cs typeface="Woodford Bourne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B217-E5B1-7C42-B868-A854B78504CF}" type="datetimeFigureOut">
              <a:rPr lang="nb-NO" smtClean="0"/>
              <a:t>04.06.2019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A5D47-7C05-3D42-89E8-8596BD2E973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38621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B217-E5B1-7C42-B868-A854B78504CF}" type="datetimeFigureOut">
              <a:rPr lang="nb-NO" smtClean="0"/>
              <a:t>04.06.2019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A5D47-7C05-3D42-89E8-8596BD2E973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33654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57200" y="917153"/>
            <a:ext cx="8229600" cy="9273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2001795"/>
            <a:ext cx="8229600" cy="40170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57200" y="619159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Woodford Bourne" charset="0"/>
                <a:ea typeface="Woodford Bourne" charset="0"/>
                <a:cs typeface="Woodford Bourne" charset="0"/>
              </a:defRPr>
            </a:lvl1pPr>
          </a:lstStyle>
          <a:p>
            <a:fld id="{B707B217-E5B1-7C42-B868-A854B78504CF}" type="datetimeFigureOut">
              <a:rPr lang="nb-NO" smtClean="0"/>
              <a:pPr/>
              <a:t>04.06.2019</a:t>
            </a:fld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2769973" y="618307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Woodford Bourne" charset="0"/>
                <a:ea typeface="Woodford Bourne" charset="0"/>
                <a:cs typeface="Woodford Bourne" charset="0"/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5844746" y="617511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8A5D47-7C05-3D42-89E8-8596BD2E973A}" type="slidenum">
              <a:rPr lang="nb-NO" smtClean="0"/>
              <a:t>‹#›</a:t>
            </a:fld>
            <a:endParaRPr lang="nb-NO" dirty="0"/>
          </a:p>
        </p:txBody>
      </p:sp>
      <p:pic>
        <p:nvPicPr>
          <p:cNvPr id="11" name="Bilde 10"/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36599" y="6138023"/>
            <a:ext cx="466677" cy="435770"/>
          </a:xfrm>
          <a:prstGeom prst="rect">
            <a:avLst/>
          </a:prstGeom>
        </p:spPr>
      </p:pic>
      <p:sp>
        <p:nvSpPr>
          <p:cNvPr id="12" name="Rektangel 11"/>
          <p:cNvSpPr/>
          <p:nvPr userDrawn="1"/>
        </p:nvSpPr>
        <p:spPr>
          <a:xfrm>
            <a:off x="0" y="6704435"/>
            <a:ext cx="9144000" cy="153566"/>
          </a:xfrm>
          <a:prstGeom prst="rect">
            <a:avLst/>
          </a:prstGeom>
          <a:solidFill>
            <a:srgbClr val="1F487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000" dirty="0" err="1">
              <a:solidFill>
                <a:schemeClr val="bg1"/>
              </a:solidFill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0424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0" r:id="rId2"/>
    <p:sldLayoutId id="2147483651" r:id="rId3"/>
    <p:sldLayoutId id="2147483650" r:id="rId4"/>
    <p:sldLayoutId id="2147483649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tx1">
              <a:lumMod val="50000"/>
              <a:lumOff val="50000"/>
            </a:schemeClr>
          </a:solidFill>
          <a:latin typeface="Woodford Bourne" charset="0"/>
          <a:ea typeface="Woodford Bourne" charset="0"/>
          <a:cs typeface="Woodford Bourne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b="0" i="0" kern="1200">
          <a:solidFill>
            <a:schemeClr val="tx1">
              <a:lumMod val="50000"/>
              <a:lumOff val="50000"/>
            </a:schemeClr>
          </a:solidFill>
          <a:latin typeface="Woodford Bourne" charset="0"/>
          <a:ea typeface="Woodford Bourne" charset="0"/>
          <a:cs typeface="Woodford Bourne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tx1">
              <a:lumMod val="50000"/>
              <a:lumOff val="50000"/>
            </a:schemeClr>
          </a:solidFill>
          <a:latin typeface="Woodford Bourne" charset="0"/>
          <a:ea typeface="Woodford Bourne" charset="0"/>
          <a:cs typeface="Woodford Bourne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400" b="0" i="0" kern="1200">
          <a:solidFill>
            <a:schemeClr val="tx1">
              <a:lumMod val="50000"/>
              <a:lumOff val="50000"/>
            </a:schemeClr>
          </a:solidFill>
          <a:latin typeface="Woodford Bourne" charset="0"/>
          <a:ea typeface="Woodford Bourne" charset="0"/>
          <a:cs typeface="Woodford Bourne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400" b="0" i="0" kern="1200">
          <a:solidFill>
            <a:schemeClr val="tx1">
              <a:lumMod val="50000"/>
              <a:lumOff val="50000"/>
            </a:schemeClr>
          </a:solidFill>
          <a:latin typeface="Woodford Bourne" charset="0"/>
          <a:ea typeface="Woodford Bourne" charset="0"/>
          <a:cs typeface="Woodford Bourne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00997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444098" y="5885505"/>
            <a:ext cx="8208143" cy="66605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4572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lang="nb-NO" sz="3200" kern="1200" noProof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Rektangel 19"/>
          <p:cNvSpPr/>
          <p:nvPr/>
        </p:nvSpPr>
        <p:spPr>
          <a:xfrm>
            <a:off x="0" y="3805707"/>
            <a:ext cx="9144007" cy="3052294"/>
          </a:xfrm>
          <a:custGeom>
            <a:avLst/>
            <a:gdLst>
              <a:gd name="connsiteX0" fmla="*/ 0 w 6553200"/>
              <a:gd name="connsiteY0" fmla="*/ 0 h 1547446"/>
              <a:gd name="connsiteX1" fmla="*/ 6553200 w 6553200"/>
              <a:gd name="connsiteY1" fmla="*/ 0 h 1547446"/>
              <a:gd name="connsiteX2" fmla="*/ 6553200 w 6553200"/>
              <a:gd name="connsiteY2" fmla="*/ 1547446 h 1547446"/>
              <a:gd name="connsiteX3" fmla="*/ 0 w 6553200"/>
              <a:gd name="connsiteY3" fmla="*/ 1547446 h 1547446"/>
              <a:gd name="connsiteX4" fmla="*/ 0 w 6553200"/>
              <a:gd name="connsiteY4" fmla="*/ 0 h 1547446"/>
              <a:gd name="connsiteX0" fmla="*/ 0 w 6553200"/>
              <a:gd name="connsiteY0" fmla="*/ 0 h 1547446"/>
              <a:gd name="connsiteX1" fmla="*/ 6553200 w 6553200"/>
              <a:gd name="connsiteY1" fmla="*/ 668215 h 1547446"/>
              <a:gd name="connsiteX2" fmla="*/ 6553200 w 6553200"/>
              <a:gd name="connsiteY2" fmla="*/ 1547446 h 1547446"/>
              <a:gd name="connsiteX3" fmla="*/ 0 w 6553200"/>
              <a:gd name="connsiteY3" fmla="*/ 1547446 h 1547446"/>
              <a:gd name="connsiteX4" fmla="*/ 0 w 6553200"/>
              <a:gd name="connsiteY4" fmla="*/ 0 h 1547446"/>
              <a:gd name="connsiteX0" fmla="*/ 0 w 6553200"/>
              <a:gd name="connsiteY0" fmla="*/ 0 h 1547446"/>
              <a:gd name="connsiteX1" fmla="*/ 6482862 w 6553200"/>
              <a:gd name="connsiteY1" fmla="*/ 46892 h 1547446"/>
              <a:gd name="connsiteX2" fmla="*/ 6553200 w 6553200"/>
              <a:gd name="connsiteY2" fmla="*/ 1547446 h 1547446"/>
              <a:gd name="connsiteX3" fmla="*/ 0 w 6553200"/>
              <a:gd name="connsiteY3" fmla="*/ 1547446 h 1547446"/>
              <a:gd name="connsiteX4" fmla="*/ 0 w 6553200"/>
              <a:gd name="connsiteY4" fmla="*/ 0 h 1547446"/>
              <a:gd name="connsiteX0" fmla="*/ 0 w 6553200"/>
              <a:gd name="connsiteY0" fmla="*/ 135965 h 1683411"/>
              <a:gd name="connsiteX1" fmla="*/ 6482862 w 6553200"/>
              <a:gd name="connsiteY1" fmla="*/ 182857 h 1683411"/>
              <a:gd name="connsiteX2" fmla="*/ 6553200 w 6553200"/>
              <a:gd name="connsiteY2" fmla="*/ 1683411 h 1683411"/>
              <a:gd name="connsiteX3" fmla="*/ 0 w 6553200"/>
              <a:gd name="connsiteY3" fmla="*/ 1683411 h 1683411"/>
              <a:gd name="connsiteX4" fmla="*/ 0 w 6553200"/>
              <a:gd name="connsiteY4" fmla="*/ 135965 h 1683411"/>
              <a:gd name="connsiteX0" fmla="*/ 0 w 6553200"/>
              <a:gd name="connsiteY0" fmla="*/ 305313 h 1852759"/>
              <a:gd name="connsiteX1" fmla="*/ 6482862 w 6553200"/>
              <a:gd name="connsiteY1" fmla="*/ 352205 h 1852759"/>
              <a:gd name="connsiteX2" fmla="*/ 6553200 w 6553200"/>
              <a:gd name="connsiteY2" fmla="*/ 1852759 h 1852759"/>
              <a:gd name="connsiteX3" fmla="*/ 0 w 6553200"/>
              <a:gd name="connsiteY3" fmla="*/ 1852759 h 1852759"/>
              <a:gd name="connsiteX4" fmla="*/ 0 w 6553200"/>
              <a:gd name="connsiteY4" fmla="*/ 305313 h 1852759"/>
              <a:gd name="connsiteX0" fmla="*/ 0 w 6553200"/>
              <a:gd name="connsiteY0" fmla="*/ 155911 h 1703357"/>
              <a:gd name="connsiteX1" fmla="*/ 6449682 w 6553200"/>
              <a:gd name="connsiteY1" fmla="*/ 802507 h 1703357"/>
              <a:gd name="connsiteX2" fmla="*/ 6553200 w 6553200"/>
              <a:gd name="connsiteY2" fmla="*/ 1703357 h 1703357"/>
              <a:gd name="connsiteX3" fmla="*/ 0 w 6553200"/>
              <a:gd name="connsiteY3" fmla="*/ 1703357 h 1703357"/>
              <a:gd name="connsiteX4" fmla="*/ 0 w 6553200"/>
              <a:gd name="connsiteY4" fmla="*/ 155911 h 1703357"/>
              <a:gd name="connsiteX0" fmla="*/ 0 w 6553200"/>
              <a:gd name="connsiteY0" fmla="*/ 134443 h 1681889"/>
              <a:gd name="connsiteX1" fmla="*/ 6457977 w 6553200"/>
              <a:gd name="connsiteY1" fmla="*/ 962768 h 1681889"/>
              <a:gd name="connsiteX2" fmla="*/ 6553200 w 6553200"/>
              <a:gd name="connsiteY2" fmla="*/ 1681889 h 1681889"/>
              <a:gd name="connsiteX3" fmla="*/ 0 w 6553200"/>
              <a:gd name="connsiteY3" fmla="*/ 1681889 h 1681889"/>
              <a:gd name="connsiteX4" fmla="*/ 0 w 6553200"/>
              <a:gd name="connsiteY4" fmla="*/ 134443 h 1681889"/>
              <a:gd name="connsiteX0" fmla="*/ 0 w 6461953"/>
              <a:gd name="connsiteY0" fmla="*/ 134443 h 1818186"/>
              <a:gd name="connsiteX1" fmla="*/ 6457977 w 6461953"/>
              <a:gd name="connsiteY1" fmla="*/ 962768 h 1818186"/>
              <a:gd name="connsiteX2" fmla="*/ 6461953 w 6461953"/>
              <a:gd name="connsiteY2" fmla="*/ 1818186 h 1818186"/>
              <a:gd name="connsiteX3" fmla="*/ 0 w 6461953"/>
              <a:gd name="connsiteY3" fmla="*/ 1681889 h 1818186"/>
              <a:gd name="connsiteX4" fmla="*/ 0 w 6461953"/>
              <a:gd name="connsiteY4" fmla="*/ 134443 h 1818186"/>
              <a:gd name="connsiteX0" fmla="*/ 0 w 6461953"/>
              <a:gd name="connsiteY0" fmla="*/ 170100 h 1853843"/>
              <a:gd name="connsiteX1" fmla="*/ 6457977 w 6461953"/>
              <a:gd name="connsiteY1" fmla="*/ 998425 h 1853843"/>
              <a:gd name="connsiteX2" fmla="*/ 6461953 w 6461953"/>
              <a:gd name="connsiteY2" fmla="*/ 1853843 h 1853843"/>
              <a:gd name="connsiteX3" fmla="*/ 0 w 6461953"/>
              <a:gd name="connsiteY3" fmla="*/ 1717546 h 1853843"/>
              <a:gd name="connsiteX4" fmla="*/ 0 w 6461953"/>
              <a:gd name="connsiteY4" fmla="*/ 170100 h 1853843"/>
              <a:gd name="connsiteX0" fmla="*/ 0 w 6466440"/>
              <a:gd name="connsiteY0" fmla="*/ 185240 h 1868983"/>
              <a:gd name="connsiteX1" fmla="*/ 6466272 w 6466440"/>
              <a:gd name="connsiteY1" fmla="*/ 922702 h 1868983"/>
              <a:gd name="connsiteX2" fmla="*/ 6461953 w 6466440"/>
              <a:gd name="connsiteY2" fmla="*/ 1868983 h 1868983"/>
              <a:gd name="connsiteX3" fmla="*/ 0 w 6466440"/>
              <a:gd name="connsiteY3" fmla="*/ 1732686 h 1868983"/>
              <a:gd name="connsiteX4" fmla="*/ 0 w 6466440"/>
              <a:gd name="connsiteY4" fmla="*/ 185240 h 1868983"/>
              <a:gd name="connsiteX0" fmla="*/ 0 w 6466440"/>
              <a:gd name="connsiteY0" fmla="*/ 148431 h 1832174"/>
              <a:gd name="connsiteX1" fmla="*/ 6466272 w 6466440"/>
              <a:gd name="connsiteY1" fmla="*/ 885893 h 1832174"/>
              <a:gd name="connsiteX2" fmla="*/ 6461953 w 6466440"/>
              <a:gd name="connsiteY2" fmla="*/ 1832174 h 1832174"/>
              <a:gd name="connsiteX3" fmla="*/ 0 w 6466440"/>
              <a:gd name="connsiteY3" fmla="*/ 1695877 h 1832174"/>
              <a:gd name="connsiteX4" fmla="*/ 0 w 6466440"/>
              <a:gd name="connsiteY4" fmla="*/ 148431 h 1832174"/>
              <a:gd name="connsiteX0" fmla="*/ 0 w 6466440"/>
              <a:gd name="connsiteY0" fmla="*/ 178184 h 1861927"/>
              <a:gd name="connsiteX1" fmla="*/ 6466272 w 6466440"/>
              <a:gd name="connsiteY1" fmla="*/ 915646 h 1861927"/>
              <a:gd name="connsiteX2" fmla="*/ 6461953 w 6466440"/>
              <a:gd name="connsiteY2" fmla="*/ 1861927 h 1861927"/>
              <a:gd name="connsiteX3" fmla="*/ 0 w 6466440"/>
              <a:gd name="connsiteY3" fmla="*/ 1725630 h 1861927"/>
              <a:gd name="connsiteX4" fmla="*/ 0 w 6466440"/>
              <a:gd name="connsiteY4" fmla="*/ 178184 h 1861927"/>
              <a:gd name="connsiteX0" fmla="*/ 0 w 6466440"/>
              <a:gd name="connsiteY0" fmla="*/ 47068 h 1730811"/>
              <a:gd name="connsiteX1" fmla="*/ 6466272 w 6466440"/>
              <a:gd name="connsiteY1" fmla="*/ 784530 h 1730811"/>
              <a:gd name="connsiteX2" fmla="*/ 6461953 w 6466440"/>
              <a:gd name="connsiteY2" fmla="*/ 1730811 h 1730811"/>
              <a:gd name="connsiteX3" fmla="*/ 0 w 6466440"/>
              <a:gd name="connsiteY3" fmla="*/ 1594514 h 1730811"/>
              <a:gd name="connsiteX4" fmla="*/ 0 w 6466440"/>
              <a:gd name="connsiteY4" fmla="*/ 47068 h 1730811"/>
              <a:gd name="connsiteX0" fmla="*/ 0 w 6466440"/>
              <a:gd name="connsiteY0" fmla="*/ 135738 h 1819481"/>
              <a:gd name="connsiteX1" fmla="*/ 6466272 w 6466440"/>
              <a:gd name="connsiteY1" fmla="*/ 873200 h 1819481"/>
              <a:gd name="connsiteX2" fmla="*/ 6461953 w 6466440"/>
              <a:gd name="connsiteY2" fmla="*/ 1819481 h 1819481"/>
              <a:gd name="connsiteX3" fmla="*/ 0 w 6466440"/>
              <a:gd name="connsiteY3" fmla="*/ 1683184 h 1819481"/>
              <a:gd name="connsiteX4" fmla="*/ 0 w 6466440"/>
              <a:gd name="connsiteY4" fmla="*/ 135738 h 1819481"/>
              <a:gd name="connsiteX0" fmla="*/ 0 w 6466440"/>
              <a:gd name="connsiteY0" fmla="*/ 135738 h 1819481"/>
              <a:gd name="connsiteX1" fmla="*/ 6466272 w 6466440"/>
              <a:gd name="connsiteY1" fmla="*/ 873200 h 1819481"/>
              <a:gd name="connsiteX2" fmla="*/ 6461953 w 6466440"/>
              <a:gd name="connsiteY2" fmla="*/ 1819481 h 1819481"/>
              <a:gd name="connsiteX3" fmla="*/ 16590 w 6466440"/>
              <a:gd name="connsiteY3" fmla="*/ 1719529 h 1819481"/>
              <a:gd name="connsiteX4" fmla="*/ 0 w 6466440"/>
              <a:gd name="connsiteY4" fmla="*/ 135738 h 1819481"/>
              <a:gd name="connsiteX0" fmla="*/ 0 w 6466440"/>
              <a:gd name="connsiteY0" fmla="*/ 135738 h 1819481"/>
              <a:gd name="connsiteX1" fmla="*/ 6466272 w 6466440"/>
              <a:gd name="connsiteY1" fmla="*/ 873200 h 1819481"/>
              <a:gd name="connsiteX2" fmla="*/ 6461953 w 6466440"/>
              <a:gd name="connsiteY2" fmla="*/ 1819481 h 1819481"/>
              <a:gd name="connsiteX3" fmla="*/ 16590 w 6466440"/>
              <a:gd name="connsiteY3" fmla="*/ 1719529 h 1819481"/>
              <a:gd name="connsiteX4" fmla="*/ 0 w 6466440"/>
              <a:gd name="connsiteY4" fmla="*/ 135738 h 1819481"/>
              <a:gd name="connsiteX0" fmla="*/ 0 w 6470248"/>
              <a:gd name="connsiteY0" fmla="*/ 135738 h 1783136"/>
              <a:gd name="connsiteX1" fmla="*/ 6466272 w 6470248"/>
              <a:gd name="connsiteY1" fmla="*/ 873200 h 1783136"/>
              <a:gd name="connsiteX2" fmla="*/ 6470248 w 6470248"/>
              <a:gd name="connsiteY2" fmla="*/ 1783136 h 1783136"/>
              <a:gd name="connsiteX3" fmla="*/ 16590 w 6470248"/>
              <a:gd name="connsiteY3" fmla="*/ 1719529 h 1783136"/>
              <a:gd name="connsiteX4" fmla="*/ 0 w 6470248"/>
              <a:gd name="connsiteY4" fmla="*/ 135738 h 1783136"/>
              <a:gd name="connsiteX0" fmla="*/ 0 w 6470253"/>
              <a:gd name="connsiteY0" fmla="*/ 135738 h 1783136"/>
              <a:gd name="connsiteX1" fmla="*/ 6466272 w 6470253"/>
              <a:gd name="connsiteY1" fmla="*/ 873200 h 1783136"/>
              <a:gd name="connsiteX2" fmla="*/ 6470248 w 6470253"/>
              <a:gd name="connsiteY2" fmla="*/ 1783136 h 1783136"/>
              <a:gd name="connsiteX3" fmla="*/ 16590 w 6470253"/>
              <a:gd name="connsiteY3" fmla="*/ 1719529 h 1783136"/>
              <a:gd name="connsiteX4" fmla="*/ 0 w 6470253"/>
              <a:gd name="connsiteY4" fmla="*/ 135738 h 1783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0253" h="1783136">
                <a:moveTo>
                  <a:pt x="0" y="135738"/>
                </a:moveTo>
                <a:cubicBezTo>
                  <a:pt x="2640636" y="-241049"/>
                  <a:pt x="4880492" y="218924"/>
                  <a:pt x="6466272" y="873200"/>
                </a:cubicBezTo>
                <a:cubicBezTo>
                  <a:pt x="6467597" y="1158339"/>
                  <a:pt x="6468923" y="1497997"/>
                  <a:pt x="6470248" y="1783136"/>
                </a:cubicBezTo>
                <a:cubicBezTo>
                  <a:pt x="6475779" y="1771021"/>
                  <a:pt x="2167809" y="1740731"/>
                  <a:pt x="16590" y="1719529"/>
                </a:cubicBezTo>
                <a:lnTo>
                  <a:pt x="0" y="135738"/>
                </a:lnTo>
                <a:close/>
              </a:path>
            </a:pathLst>
          </a:custGeom>
          <a:solidFill>
            <a:srgbClr val="EBF2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000" dirty="0" err="1">
              <a:solidFill>
                <a:schemeClr val="bg1"/>
              </a:solidFill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" name="Rektangel 19"/>
          <p:cNvSpPr/>
          <p:nvPr/>
        </p:nvSpPr>
        <p:spPr>
          <a:xfrm>
            <a:off x="-23835" y="4114800"/>
            <a:ext cx="9144007" cy="2995871"/>
          </a:xfrm>
          <a:custGeom>
            <a:avLst/>
            <a:gdLst>
              <a:gd name="connsiteX0" fmla="*/ 0 w 6553200"/>
              <a:gd name="connsiteY0" fmla="*/ 0 h 1547446"/>
              <a:gd name="connsiteX1" fmla="*/ 6553200 w 6553200"/>
              <a:gd name="connsiteY1" fmla="*/ 0 h 1547446"/>
              <a:gd name="connsiteX2" fmla="*/ 6553200 w 6553200"/>
              <a:gd name="connsiteY2" fmla="*/ 1547446 h 1547446"/>
              <a:gd name="connsiteX3" fmla="*/ 0 w 6553200"/>
              <a:gd name="connsiteY3" fmla="*/ 1547446 h 1547446"/>
              <a:gd name="connsiteX4" fmla="*/ 0 w 6553200"/>
              <a:gd name="connsiteY4" fmla="*/ 0 h 1547446"/>
              <a:gd name="connsiteX0" fmla="*/ 0 w 6553200"/>
              <a:gd name="connsiteY0" fmla="*/ 0 h 1547446"/>
              <a:gd name="connsiteX1" fmla="*/ 6553200 w 6553200"/>
              <a:gd name="connsiteY1" fmla="*/ 668215 h 1547446"/>
              <a:gd name="connsiteX2" fmla="*/ 6553200 w 6553200"/>
              <a:gd name="connsiteY2" fmla="*/ 1547446 h 1547446"/>
              <a:gd name="connsiteX3" fmla="*/ 0 w 6553200"/>
              <a:gd name="connsiteY3" fmla="*/ 1547446 h 1547446"/>
              <a:gd name="connsiteX4" fmla="*/ 0 w 6553200"/>
              <a:gd name="connsiteY4" fmla="*/ 0 h 1547446"/>
              <a:gd name="connsiteX0" fmla="*/ 0 w 6553200"/>
              <a:gd name="connsiteY0" fmla="*/ 0 h 1547446"/>
              <a:gd name="connsiteX1" fmla="*/ 6482862 w 6553200"/>
              <a:gd name="connsiteY1" fmla="*/ 46892 h 1547446"/>
              <a:gd name="connsiteX2" fmla="*/ 6553200 w 6553200"/>
              <a:gd name="connsiteY2" fmla="*/ 1547446 h 1547446"/>
              <a:gd name="connsiteX3" fmla="*/ 0 w 6553200"/>
              <a:gd name="connsiteY3" fmla="*/ 1547446 h 1547446"/>
              <a:gd name="connsiteX4" fmla="*/ 0 w 6553200"/>
              <a:gd name="connsiteY4" fmla="*/ 0 h 1547446"/>
              <a:gd name="connsiteX0" fmla="*/ 0 w 6553200"/>
              <a:gd name="connsiteY0" fmla="*/ 135965 h 1683411"/>
              <a:gd name="connsiteX1" fmla="*/ 6482862 w 6553200"/>
              <a:gd name="connsiteY1" fmla="*/ 182857 h 1683411"/>
              <a:gd name="connsiteX2" fmla="*/ 6553200 w 6553200"/>
              <a:gd name="connsiteY2" fmla="*/ 1683411 h 1683411"/>
              <a:gd name="connsiteX3" fmla="*/ 0 w 6553200"/>
              <a:gd name="connsiteY3" fmla="*/ 1683411 h 1683411"/>
              <a:gd name="connsiteX4" fmla="*/ 0 w 6553200"/>
              <a:gd name="connsiteY4" fmla="*/ 135965 h 1683411"/>
              <a:gd name="connsiteX0" fmla="*/ 0 w 6553200"/>
              <a:gd name="connsiteY0" fmla="*/ 305313 h 1852759"/>
              <a:gd name="connsiteX1" fmla="*/ 6482862 w 6553200"/>
              <a:gd name="connsiteY1" fmla="*/ 352205 h 1852759"/>
              <a:gd name="connsiteX2" fmla="*/ 6553200 w 6553200"/>
              <a:gd name="connsiteY2" fmla="*/ 1852759 h 1852759"/>
              <a:gd name="connsiteX3" fmla="*/ 0 w 6553200"/>
              <a:gd name="connsiteY3" fmla="*/ 1852759 h 1852759"/>
              <a:gd name="connsiteX4" fmla="*/ 0 w 6553200"/>
              <a:gd name="connsiteY4" fmla="*/ 305313 h 1852759"/>
              <a:gd name="connsiteX0" fmla="*/ 0 w 6553200"/>
              <a:gd name="connsiteY0" fmla="*/ 155911 h 1703357"/>
              <a:gd name="connsiteX1" fmla="*/ 6449682 w 6553200"/>
              <a:gd name="connsiteY1" fmla="*/ 802507 h 1703357"/>
              <a:gd name="connsiteX2" fmla="*/ 6553200 w 6553200"/>
              <a:gd name="connsiteY2" fmla="*/ 1703357 h 1703357"/>
              <a:gd name="connsiteX3" fmla="*/ 0 w 6553200"/>
              <a:gd name="connsiteY3" fmla="*/ 1703357 h 1703357"/>
              <a:gd name="connsiteX4" fmla="*/ 0 w 6553200"/>
              <a:gd name="connsiteY4" fmla="*/ 155911 h 1703357"/>
              <a:gd name="connsiteX0" fmla="*/ 0 w 6553200"/>
              <a:gd name="connsiteY0" fmla="*/ 134443 h 1681889"/>
              <a:gd name="connsiteX1" fmla="*/ 6457977 w 6553200"/>
              <a:gd name="connsiteY1" fmla="*/ 962768 h 1681889"/>
              <a:gd name="connsiteX2" fmla="*/ 6553200 w 6553200"/>
              <a:gd name="connsiteY2" fmla="*/ 1681889 h 1681889"/>
              <a:gd name="connsiteX3" fmla="*/ 0 w 6553200"/>
              <a:gd name="connsiteY3" fmla="*/ 1681889 h 1681889"/>
              <a:gd name="connsiteX4" fmla="*/ 0 w 6553200"/>
              <a:gd name="connsiteY4" fmla="*/ 134443 h 1681889"/>
              <a:gd name="connsiteX0" fmla="*/ 0 w 6461953"/>
              <a:gd name="connsiteY0" fmla="*/ 134443 h 1818186"/>
              <a:gd name="connsiteX1" fmla="*/ 6457977 w 6461953"/>
              <a:gd name="connsiteY1" fmla="*/ 962768 h 1818186"/>
              <a:gd name="connsiteX2" fmla="*/ 6461953 w 6461953"/>
              <a:gd name="connsiteY2" fmla="*/ 1818186 h 1818186"/>
              <a:gd name="connsiteX3" fmla="*/ 0 w 6461953"/>
              <a:gd name="connsiteY3" fmla="*/ 1681889 h 1818186"/>
              <a:gd name="connsiteX4" fmla="*/ 0 w 6461953"/>
              <a:gd name="connsiteY4" fmla="*/ 134443 h 1818186"/>
              <a:gd name="connsiteX0" fmla="*/ 0 w 6461953"/>
              <a:gd name="connsiteY0" fmla="*/ 170100 h 1853843"/>
              <a:gd name="connsiteX1" fmla="*/ 6457977 w 6461953"/>
              <a:gd name="connsiteY1" fmla="*/ 998425 h 1853843"/>
              <a:gd name="connsiteX2" fmla="*/ 6461953 w 6461953"/>
              <a:gd name="connsiteY2" fmla="*/ 1853843 h 1853843"/>
              <a:gd name="connsiteX3" fmla="*/ 0 w 6461953"/>
              <a:gd name="connsiteY3" fmla="*/ 1717546 h 1853843"/>
              <a:gd name="connsiteX4" fmla="*/ 0 w 6461953"/>
              <a:gd name="connsiteY4" fmla="*/ 170100 h 1853843"/>
              <a:gd name="connsiteX0" fmla="*/ 0 w 6466440"/>
              <a:gd name="connsiteY0" fmla="*/ 185240 h 1868983"/>
              <a:gd name="connsiteX1" fmla="*/ 6466272 w 6466440"/>
              <a:gd name="connsiteY1" fmla="*/ 922702 h 1868983"/>
              <a:gd name="connsiteX2" fmla="*/ 6461953 w 6466440"/>
              <a:gd name="connsiteY2" fmla="*/ 1868983 h 1868983"/>
              <a:gd name="connsiteX3" fmla="*/ 0 w 6466440"/>
              <a:gd name="connsiteY3" fmla="*/ 1732686 h 1868983"/>
              <a:gd name="connsiteX4" fmla="*/ 0 w 6466440"/>
              <a:gd name="connsiteY4" fmla="*/ 185240 h 1868983"/>
              <a:gd name="connsiteX0" fmla="*/ 0 w 6466440"/>
              <a:gd name="connsiteY0" fmla="*/ 148431 h 1832174"/>
              <a:gd name="connsiteX1" fmla="*/ 6466272 w 6466440"/>
              <a:gd name="connsiteY1" fmla="*/ 885893 h 1832174"/>
              <a:gd name="connsiteX2" fmla="*/ 6461953 w 6466440"/>
              <a:gd name="connsiteY2" fmla="*/ 1832174 h 1832174"/>
              <a:gd name="connsiteX3" fmla="*/ 0 w 6466440"/>
              <a:gd name="connsiteY3" fmla="*/ 1695877 h 1832174"/>
              <a:gd name="connsiteX4" fmla="*/ 0 w 6466440"/>
              <a:gd name="connsiteY4" fmla="*/ 148431 h 1832174"/>
              <a:gd name="connsiteX0" fmla="*/ 0 w 6466440"/>
              <a:gd name="connsiteY0" fmla="*/ 178184 h 1861927"/>
              <a:gd name="connsiteX1" fmla="*/ 6466272 w 6466440"/>
              <a:gd name="connsiteY1" fmla="*/ 915646 h 1861927"/>
              <a:gd name="connsiteX2" fmla="*/ 6461953 w 6466440"/>
              <a:gd name="connsiteY2" fmla="*/ 1861927 h 1861927"/>
              <a:gd name="connsiteX3" fmla="*/ 0 w 6466440"/>
              <a:gd name="connsiteY3" fmla="*/ 1725630 h 1861927"/>
              <a:gd name="connsiteX4" fmla="*/ 0 w 6466440"/>
              <a:gd name="connsiteY4" fmla="*/ 178184 h 1861927"/>
              <a:gd name="connsiteX0" fmla="*/ 0 w 6466440"/>
              <a:gd name="connsiteY0" fmla="*/ 47068 h 1730811"/>
              <a:gd name="connsiteX1" fmla="*/ 6466272 w 6466440"/>
              <a:gd name="connsiteY1" fmla="*/ 784530 h 1730811"/>
              <a:gd name="connsiteX2" fmla="*/ 6461953 w 6466440"/>
              <a:gd name="connsiteY2" fmla="*/ 1730811 h 1730811"/>
              <a:gd name="connsiteX3" fmla="*/ 0 w 6466440"/>
              <a:gd name="connsiteY3" fmla="*/ 1594514 h 1730811"/>
              <a:gd name="connsiteX4" fmla="*/ 0 w 6466440"/>
              <a:gd name="connsiteY4" fmla="*/ 47068 h 1730811"/>
              <a:gd name="connsiteX0" fmla="*/ 0 w 6466440"/>
              <a:gd name="connsiteY0" fmla="*/ 135738 h 1819481"/>
              <a:gd name="connsiteX1" fmla="*/ 6466272 w 6466440"/>
              <a:gd name="connsiteY1" fmla="*/ 873200 h 1819481"/>
              <a:gd name="connsiteX2" fmla="*/ 6461953 w 6466440"/>
              <a:gd name="connsiteY2" fmla="*/ 1819481 h 1819481"/>
              <a:gd name="connsiteX3" fmla="*/ 0 w 6466440"/>
              <a:gd name="connsiteY3" fmla="*/ 1683184 h 1819481"/>
              <a:gd name="connsiteX4" fmla="*/ 0 w 6466440"/>
              <a:gd name="connsiteY4" fmla="*/ 135738 h 1819481"/>
              <a:gd name="connsiteX0" fmla="*/ 0 w 6466440"/>
              <a:gd name="connsiteY0" fmla="*/ 135738 h 1819481"/>
              <a:gd name="connsiteX1" fmla="*/ 6466272 w 6466440"/>
              <a:gd name="connsiteY1" fmla="*/ 873200 h 1819481"/>
              <a:gd name="connsiteX2" fmla="*/ 6461953 w 6466440"/>
              <a:gd name="connsiteY2" fmla="*/ 1819481 h 1819481"/>
              <a:gd name="connsiteX3" fmla="*/ 16590 w 6466440"/>
              <a:gd name="connsiteY3" fmla="*/ 1719529 h 1819481"/>
              <a:gd name="connsiteX4" fmla="*/ 0 w 6466440"/>
              <a:gd name="connsiteY4" fmla="*/ 135738 h 1819481"/>
              <a:gd name="connsiteX0" fmla="*/ 0 w 6466440"/>
              <a:gd name="connsiteY0" fmla="*/ 135738 h 1819481"/>
              <a:gd name="connsiteX1" fmla="*/ 6466272 w 6466440"/>
              <a:gd name="connsiteY1" fmla="*/ 873200 h 1819481"/>
              <a:gd name="connsiteX2" fmla="*/ 6461953 w 6466440"/>
              <a:gd name="connsiteY2" fmla="*/ 1819481 h 1819481"/>
              <a:gd name="connsiteX3" fmla="*/ 16590 w 6466440"/>
              <a:gd name="connsiteY3" fmla="*/ 1719529 h 1819481"/>
              <a:gd name="connsiteX4" fmla="*/ 0 w 6466440"/>
              <a:gd name="connsiteY4" fmla="*/ 135738 h 1819481"/>
              <a:gd name="connsiteX0" fmla="*/ 0 w 6470248"/>
              <a:gd name="connsiteY0" fmla="*/ 135738 h 1783136"/>
              <a:gd name="connsiteX1" fmla="*/ 6466272 w 6470248"/>
              <a:gd name="connsiteY1" fmla="*/ 873200 h 1783136"/>
              <a:gd name="connsiteX2" fmla="*/ 6470248 w 6470248"/>
              <a:gd name="connsiteY2" fmla="*/ 1783136 h 1783136"/>
              <a:gd name="connsiteX3" fmla="*/ 16590 w 6470248"/>
              <a:gd name="connsiteY3" fmla="*/ 1719529 h 1783136"/>
              <a:gd name="connsiteX4" fmla="*/ 0 w 6470248"/>
              <a:gd name="connsiteY4" fmla="*/ 135738 h 1783136"/>
              <a:gd name="connsiteX0" fmla="*/ 0 w 6470253"/>
              <a:gd name="connsiteY0" fmla="*/ 135738 h 1783136"/>
              <a:gd name="connsiteX1" fmla="*/ 6466272 w 6470253"/>
              <a:gd name="connsiteY1" fmla="*/ 873200 h 1783136"/>
              <a:gd name="connsiteX2" fmla="*/ 6470248 w 6470253"/>
              <a:gd name="connsiteY2" fmla="*/ 1783136 h 1783136"/>
              <a:gd name="connsiteX3" fmla="*/ 16590 w 6470253"/>
              <a:gd name="connsiteY3" fmla="*/ 1719529 h 1783136"/>
              <a:gd name="connsiteX4" fmla="*/ 0 w 6470253"/>
              <a:gd name="connsiteY4" fmla="*/ 135738 h 1783136"/>
              <a:gd name="connsiteX0" fmla="*/ 0 w 6470253"/>
              <a:gd name="connsiteY0" fmla="*/ 135738 h 1783136"/>
              <a:gd name="connsiteX1" fmla="*/ 6466272 w 6470253"/>
              <a:gd name="connsiteY1" fmla="*/ 873200 h 1783136"/>
              <a:gd name="connsiteX2" fmla="*/ 6470248 w 6470253"/>
              <a:gd name="connsiteY2" fmla="*/ 1783136 h 1783136"/>
              <a:gd name="connsiteX3" fmla="*/ 3904 w 6470253"/>
              <a:gd name="connsiteY3" fmla="*/ 1726478 h 1783136"/>
              <a:gd name="connsiteX4" fmla="*/ 0 w 6470253"/>
              <a:gd name="connsiteY4" fmla="*/ 135738 h 1783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0253" h="1783136">
                <a:moveTo>
                  <a:pt x="0" y="135738"/>
                </a:moveTo>
                <a:cubicBezTo>
                  <a:pt x="2640636" y="-241049"/>
                  <a:pt x="4880492" y="218924"/>
                  <a:pt x="6466272" y="873200"/>
                </a:cubicBezTo>
                <a:cubicBezTo>
                  <a:pt x="6467597" y="1158339"/>
                  <a:pt x="6468923" y="1497997"/>
                  <a:pt x="6470248" y="1783136"/>
                </a:cubicBezTo>
                <a:cubicBezTo>
                  <a:pt x="6475779" y="1771021"/>
                  <a:pt x="2155123" y="1747680"/>
                  <a:pt x="3904" y="1726478"/>
                </a:cubicBezTo>
                <a:cubicBezTo>
                  <a:pt x="2603" y="1196231"/>
                  <a:pt x="1301" y="665985"/>
                  <a:pt x="0" y="135738"/>
                </a:cubicBezTo>
                <a:close/>
              </a:path>
            </a:pathLst>
          </a:custGeom>
          <a:solidFill>
            <a:srgbClr val="26416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000" dirty="0" err="1">
              <a:solidFill>
                <a:schemeClr val="bg1"/>
              </a:solidFill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33407" y="4773179"/>
            <a:ext cx="7126114" cy="759638"/>
          </a:xfrm>
        </p:spPr>
        <p:txBody>
          <a:bodyPr>
            <a:normAutofit/>
          </a:bodyPr>
          <a:lstStyle/>
          <a:p>
            <a:pPr algn="l"/>
            <a:r>
              <a:rPr lang="nb-NO" dirty="0">
                <a:solidFill>
                  <a:schemeClr val="bg1"/>
                </a:solidFill>
              </a:rPr>
              <a:t>Modul 1 – Kartleggingstest </a:t>
            </a:r>
            <a:r>
              <a:rPr lang="nb-NO" i="1" dirty="0">
                <a:solidFill>
                  <a:schemeClr val="bg1"/>
                </a:solidFill>
              </a:rPr>
              <a:t>Alle Teller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633406" y="5648343"/>
            <a:ext cx="6051665" cy="542853"/>
          </a:xfrm>
        </p:spPr>
        <p:txBody>
          <a:bodyPr/>
          <a:lstStyle/>
          <a:p>
            <a:pPr algn="l"/>
            <a:r>
              <a:rPr lang="nb-NO" dirty="0"/>
              <a:t>Vurderingsverktøy</a:t>
            </a:r>
          </a:p>
        </p:txBody>
      </p:sp>
      <p:pic>
        <p:nvPicPr>
          <p:cNvPr id="9" name="Bilde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15447" y="5838475"/>
            <a:ext cx="963920" cy="869310"/>
          </a:xfrm>
          <a:prstGeom prst="rect">
            <a:avLst/>
          </a:prstGeom>
        </p:spPr>
      </p:pic>
      <p:sp>
        <p:nvSpPr>
          <p:cNvPr id="10" name="Undertittel 2"/>
          <p:cNvSpPr txBox="1">
            <a:spLocks/>
          </p:cNvSpPr>
          <p:nvPr/>
        </p:nvSpPr>
        <p:spPr>
          <a:xfrm>
            <a:off x="633405" y="6374507"/>
            <a:ext cx="6051665" cy="5428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chemeClr val="tx1">
                    <a:tint val="75000"/>
                  </a:schemeClr>
                </a:solidFill>
                <a:latin typeface="Woodford Bourne" charset="0"/>
                <a:ea typeface="Woodford Bourne" charset="0"/>
                <a:cs typeface="Woodford Bourne" charset="0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chemeClr val="tx1">
                    <a:tint val="75000"/>
                  </a:schemeClr>
                </a:solidFill>
                <a:latin typeface="Woodford Bourne" charset="0"/>
                <a:ea typeface="Woodford Bourne" charset="0"/>
                <a:cs typeface="Woodford Bourne" charset="0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chemeClr val="tx1">
                    <a:tint val="75000"/>
                  </a:schemeClr>
                </a:solidFill>
                <a:latin typeface="Woodford Bourne" charset="0"/>
                <a:ea typeface="Woodford Bourne" charset="0"/>
                <a:cs typeface="Woodford Bourne" charset="0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chemeClr val="tx1">
                    <a:tint val="75000"/>
                  </a:schemeClr>
                </a:solidFill>
                <a:latin typeface="Woodford Bourne" charset="0"/>
                <a:ea typeface="Woodford Bourne" charset="0"/>
                <a:cs typeface="Woodford Bourne" charset="0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chemeClr val="tx1">
                    <a:tint val="75000"/>
                  </a:schemeClr>
                </a:solidFill>
                <a:latin typeface="Woodford Bourne" charset="0"/>
                <a:ea typeface="Woodford Bourne" charset="0"/>
                <a:cs typeface="Woodford Bourne" charset="0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b-NO" sz="1800" dirty="0">
                <a:solidFill>
                  <a:schemeClr val="bg1"/>
                </a:solidFill>
              </a:rPr>
              <a:t>Utarbeidet i samarbeid med </a:t>
            </a:r>
            <a:r>
              <a:rPr lang="nb-NO" sz="1800" dirty="0" err="1">
                <a:solidFill>
                  <a:schemeClr val="bg1"/>
                </a:solidFill>
              </a:rPr>
              <a:t>Statped</a:t>
            </a:r>
            <a:endParaRPr lang="nb-NO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7136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4"/>
          <p:cNvSpPr>
            <a:spLocks noGrp="1"/>
          </p:cNvSpPr>
          <p:nvPr>
            <p:ph type="pic" sz="quarter" idx="13"/>
          </p:nvPr>
        </p:nvSpPr>
        <p:spPr>
          <a:xfrm>
            <a:off x="50407" y="0"/>
            <a:ext cx="9144000" cy="7110413"/>
          </a:xfrm>
        </p:spPr>
      </p:sp>
      <p:sp>
        <p:nvSpPr>
          <p:cNvPr id="3" name="Plassholder for innhold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b-NO" dirty="0"/>
              <a:t>40 minutter</a:t>
            </a:r>
            <a:endParaRPr lang="nb-NO" sz="2000" dirty="0"/>
          </a:p>
          <a:p>
            <a:pPr marL="457200" lvl="1" indent="0">
              <a:buNone/>
            </a:pPr>
            <a:endParaRPr lang="nb-NO" sz="2000" dirty="0"/>
          </a:p>
          <a:p>
            <a:endParaRPr lang="nb-NO" dirty="0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Planlegg kartlegging</a:t>
            </a:r>
            <a:endParaRPr lang="nb-NO" sz="3200" dirty="0"/>
          </a:p>
        </p:txBody>
      </p:sp>
    </p:spTree>
    <p:extLst>
      <p:ext uri="{BB962C8B-B14F-4D97-AF65-F5344CB8AC3E}">
        <p14:creationId xmlns:p14="http://schemas.microsoft.com/office/powerpoint/2010/main" val="9000348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altLang="nb-NO" dirty="0"/>
              <a:t>En test i tallforståelse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2001795"/>
            <a:ext cx="8430768" cy="46120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dirty="0"/>
              <a:t>Les teksten</a:t>
            </a:r>
            <a:r>
              <a:rPr lang="nb-NO" i="1" dirty="0"/>
              <a:t> Screening – hva og hvorfor? </a:t>
            </a:r>
            <a:endParaRPr lang="nb-NO" dirty="0"/>
          </a:p>
          <a:p>
            <a:pPr marL="0" indent="0">
              <a:buNone/>
            </a:pPr>
            <a:r>
              <a:rPr lang="nb-NO" dirty="0"/>
              <a:t>Teksten vil være til hjelp i planleggingsarbeidet.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Planlegg gjennomføring av </a:t>
            </a:r>
            <a:r>
              <a:rPr lang="nb-NO" i="1" dirty="0"/>
              <a:t>Eksempeltest</a:t>
            </a:r>
            <a:r>
              <a:rPr lang="nb-NO" dirty="0"/>
              <a:t>. </a:t>
            </a:r>
          </a:p>
          <a:p>
            <a:pPr marL="0" indent="0">
              <a:buNone/>
            </a:pPr>
            <a:r>
              <a:rPr lang="nb-NO" dirty="0"/>
              <a:t>Testen kan gjennomføres på ett eller flere trinn ved skolen.</a:t>
            </a:r>
          </a:p>
          <a:p>
            <a:pPr marL="0" indent="0">
              <a:buNone/>
            </a:pPr>
            <a:r>
              <a:rPr lang="nb-NO" dirty="0"/>
              <a:t> </a:t>
            </a:r>
          </a:p>
          <a:p>
            <a:pPr marL="0" indent="0">
              <a:buNone/>
            </a:pPr>
            <a:r>
              <a:rPr lang="nb-NO" dirty="0"/>
              <a:t>Etter gjennomføringen skal resultatene registreres i </a:t>
            </a:r>
            <a:r>
              <a:rPr lang="nb-NO" i="1" dirty="0"/>
              <a:t>Vurderingsskjema</a:t>
            </a:r>
            <a:r>
              <a:rPr lang="nb-NO" dirty="0"/>
              <a:t> og analyseres med tanke på</a:t>
            </a:r>
          </a:p>
          <a:p>
            <a:r>
              <a:rPr lang="nb-NO" dirty="0"/>
              <a:t>klassens styrker og svakheter </a:t>
            </a:r>
          </a:p>
          <a:p>
            <a:r>
              <a:rPr lang="nb-NO" dirty="0"/>
              <a:t>utfordringer som elever har med forståelsen av tall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373961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6104106"/>
          </a:xfrm>
          <a:prstGeom prst="rect">
            <a:avLst/>
          </a:prstGeom>
        </p:spPr>
      </p:pic>
      <p:sp>
        <p:nvSpPr>
          <p:cNvPr id="5" name="Friform 4"/>
          <p:cNvSpPr/>
          <p:nvPr/>
        </p:nvSpPr>
        <p:spPr>
          <a:xfrm>
            <a:off x="0" y="4646813"/>
            <a:ext cx="9144000" cy="2218615"/>
          </a:xfrm>
          <a:custGeom>
            <a:avLst/>
            <a:gdLst>
              <a:gd name="connsiteX0" fmla="*/ 0 w 9144000"/>
              <a:gd name="connsiteY0" fmla="*/ 0 h 2127137"/>
              <a:gd name="connsiteX1" fmla="*/ 250879 w 9144000"/>
              <a:gd name="connsiteY1" fmla="*/ 96626 h 2127137"/>
              <a:gd name="connsiteX2" fmla="*/ 8436033 w 9144000"/>
              <a:gd name="connsiteY2" fmla="*/ 1271439 h 2127137"/>
              <a:gd name="connsiteX3" fmla="*/ 9144000 w 9144000"/>
              <a:gd name="connsiteY3" fmla="*/ 1279855 h 2127137"/>
              <a:gd name="connsiteX4" fmla="*/ 9144000 w 9144000"/>
              <a:gd name="connsiteY4" fmla="*/ 2127137 h 2127137"/>
              <a:gd name="connsiteX5" fmla="*/ 0 w 9144000"/>
              <a:gd name="connsiteY5" fmla="*/ 2127137 h 2127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000" h="2127137">
                <a:moveTo>
                  <a:pt x="0" y="0"/>
                </a:moveTo>
                <a:lnTo>
                  <a:pt x="250879" y="96626"/>
                </a:lnTo>
                <a:cubicBezTo>
                  <a:pt x="3597585" y="1368905"/>
                  <a:pt x="4572014" y="1236597"/>
                  <a:pt x="8436033" y="1271439"/>
                </a:cubicBezTo>
                <a:lnTo>
                  <a:pt x="9144000" y="1279855"/>
                </a:lnTo>
                <a:lnTo>
                  <a:pt x="9144000" y="2127137"/>
                </a:lnTo>
                <a:lnTo>
                  <a:pt x="0" y="2127137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000" dirty="0" err="1">
              <a:solidFill>
                <a:schemeClr val="bg1"/>
              </a:solidFill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Friform 6"/>
          <p:cNvSpPr/>
          <p:nvPr/>
        </p:nvSpPr>
        <p:spPr>
          <a:xfrm>
            <a:off x="0" y="5012575"/>
            <a:ext cx="9144000" cy="1837113"/>
          </a:xfrm>
          <a:custGeom>
            <a:avLst/>
            <a:gdLst>
              <a:gd name="connsiteX0" fmla="*/ 0 w 9144000"/>
              <a:gd name="connsiteY0" fmla="*/ 0 h 2127137"/>
              <a:gd name="connsiteX1" fmla="*/ 250879 w 9144000"/>
              <a:gd name="connsiteY1" fmla="*/ 96626 h 2127137"/>
              <a:gd name="connsiteX2" fmla="*/ 8436033 w 9144000"/>
              <a:gd name="connsiteY2" fmla="*/ 1271439 h 2127137"/>
              <a:gd name="connsiteX3" fmla="*/ 9144000 w 9144000"/>
              <a:gd name="connsiteY3" fmla="*/ 1279855 h 2127137"/>
              <a:gd name="connsiteX4" fmla="*/ 9144000 w 9144000"/>
              <a:gd name="connsiteY4" fmla="*/ 2127137 h 2127137"/>
              <a:gd name="connsiteX5" fmla="*/ 0 w 9144000"/>
              <a:gd name="connsiteY5" fmla="*/ 2127137 h 2127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000" h="2127137">
                <a:moveTo>
                  <a:pt x="0" y="0"/>
                </a:moveTo>
                <a:lnTo>
                  <a:pt x="250879" y="96626"/>
                </a:lnTo>
                <a:cubicBezTo>
                  <a:pt x="3597585" y="1368905"/>
                  <a:pt x="4572014" y="1236597"/>
                  <a:pt x="8436033" y="1271439"/>
                </a:cubicBezTo>
                <a:lnTo>
                  <a:pt x="9144000" y="1279855"/>
                </a:lnTo>
                <a:lnTo>
                  <a:pt x="9144000" y="2127137"/>
                </a:lnTo>
                <a:lnTo>
                  <a:pt x="0" y="2127137"/>
                </a:lnTo>
                <a:close/>
              </a:path>
            </a:pathLst>
          </a:custGeom>
          <a:solidFill>
            <a:srgbClr val="26416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000" dirty="0" err="1">
              <a:solidFill>
                <a:schemeClr val="bg1"/>
              </a:solidFill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199" y="5954400"/>
            <a:ext cx="8229600" cy="886975"/>
          </a:xfrm>
        </p:spPr>
        <p:txBody>
          <a:bodyPr>
            <a:normAutofit fontScale="90000"/>
          </a:bodyPr>
          <a:lstStyle/>
          <a:p>
            <a:pPr algn="l"/>
            <a:r>
              <a:rPr lang="nb-NO" dirty="0">
                <a:solidFill>
                  <a:schemeClr val="bg1"/>
                </a:solidFill>
              </a:rPr>
              <a:t>C – Utprøving</a:t>
            </a:r>
            <a:br>
              <a:rPr lang="nb-NO" dirty="0">
                <a:solidFill>
                  <a:schemeClr val="bg1"/>
                </a:solidFill>
              </a:rPr>
            </a:br>
            <a:r>
              <a:rPr lang="nb-NO" sz="1800" dirty="0">
                <a:solidFill>
                  <a:schemeClr val="bg1"/>
                </a:solidFill>
              </a:rPr>
              <a:t>60 minutter</a:t>
            </a:r>
            <a:br>
              <a:rPr lang="nb-NO" dirty="0">
                <a:solidFill>
                  <a:schemeClr val="bg1"/>
                </a:solidFill>
              </a:rPr>
            </a:br>
            <a:endParaRPr lang="nb-NO" sz="3200" dirty="0">
              <a:solidFill>
                <a:schemeClr val="bg1"/>
              </a:solidFill>
            </a:endParaRPr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62740" y="6271797"/>
            <a:ext cx="448118" cy="41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0060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Bruk av screening ved egen skole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2001795"/>
            <a:ext cx="8229600" cy="451441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nb-NO" sz="2800" dirty="0"/>
              <a:t>Gjennomfør testen slik dere har planlagt.</a:t>
            </a:r>
          </a:p>
          <a:p>
            <a:pPr marL="0" indent="0">
              <a:buNone/>
            </a:pPr>
            <a:r>
              <a:rPr lang="nb-NO" sz="2800" dirty="0"/>
              <a:t> </a:t>
            </a:r>
          </a:p>
          <a:p>
            <a:pPr marL="0" indent="0">
              <a:buNone/>
            </a:pPr>
            <a:r>
              <a:rPr lang="nb-NO" sz="2800" dirty="0"/>
              <a:t>Registrer resultatene i </a:t>
            </a:r>
            <a:r>
              <a:rPr lang="nb-NO" sz="2800" i="1" dirty="0"/>
              <a:t>Vurderingsskjema.</a:t>
            </a:r>
            <a:r>
              <a:rPr lang="nb-NO" sz="2800" dirty="0"/>
              <a:t> [</a:t>
            </a:r>
            <a:r>
              <a:rPr lang="nb-NO" sz="2800" dirty="0" err="1"/>
              <a:t>xlsx</a:t>
            </a:r>
            <a:r>
              <a:rPr lang="nb-NO" sz="2800" dirty="0"/>
              <a:t> eller </a:t>
            </a:r>
            <a:r>
              <a:rPr lang="nb-NO" sz="2800" dirty="0" err="1"/>
              <a:t>pdf</a:t>
            </a:r>
            <a:r>
              <a:rPr lang="nb-NO" sz="2800" dirty="0"/>
              <a:t>]</a:t>
            </a:r>
          </a:p>
          <a:p>
            <a:pPr marL="0" indent="0">
              <a:buNone/>
            </a:pPr>
            <a:br>
              <a:rPr lang="nb-NO" sz="2800" dirty="0"/>
            </a:br>
            <a:r>
              <a:rPr lang="nb-NO" sz="2800" dirty="0"/>
              <a:t>Analyser resultatene.</a:t>
            </a:r>
          </a:p>
          <a:p>
            <a:r>
              <a:rPr lang="nb-NO" sz="2800" dirty="0"/>
              <a:t>På hvilke områder viser klassen/gruppen sine styrker og svakheter? </a:t>
            </a:r>
          </a:p>
          <a:p>
            <a:r>
              <a:rPr lang="nb-NO" sz="2800" dirty="0"/>
              <a:t>Hvilke elever ser ut til å ha utfordringer med forståelsen av tall?</a:t>
            </a:r>
          </a:p>
          <a:p>
            <a:pPr lvl="1"/>
            <a:r>
              <a:rPr lang="nb-NO" sz="2800" dirty="0"/>
              <a:t>Hva behersker disse elevene (styrker)?</a:t>
            </a:r>
          </a:p>
          <a:p>
            <a:pPr lvl="1"/>
            <a:r>
              <a:rPr lang="nb-NO" sz="2800" dirty="0"/>
              <a:t>Hva ser ut til å være problematisk (svakheter)? </a:t>
            </a:r>
          </a:p>
          <a:p>
            <a:pPr marL="0" indent="0">
              <a:buNone/>
            </a:pPr>
            <a:r>
              <a:rPr lang="nb-NO" sz="2800" dirty="0"/>
              <a:t> </a:t>
            </a:r>
          </a:p>
          <a:p>
            <a:pPr marL="0" indent="0">
              <a:buNone/>
            </a:pPr>
            <a:r>
              <a:rPr lang="nb-NO" sz="2800" dirty="0"/>
              <a:t>Ta med notatene til </a:t>
            </a:r>
            <a:r>
              <a:rPr lang="nb-NO" sz="2800" i="1" dirty="0"/>
              <a:t>D – Etterarbeid</a:t>
            </a:r>
            <a:r>
              <a:rPr lang="nb-NO" sz="2800" dirty="0"/>
              <a:t>.</a:t>
            </a:r>
          </a:p>
          <a:p>
            <a:pPr marL="0" indent="0">
              <a:buNone/>
            </a:pPr>
            <a:r>
              <a:rPr lang="nb-NO" dirty="0"/>
              <a:t> </a:t>
            </a:r>
          </a:p>
          <a:p>
            <a:pPr marL="0" indent="0">
              <a:buNone/>
            </a:pPr>
            <a:r>
              <a:rPr lang="nb-NO" dirty="0"/>
              <a:t> 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325679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62241"/>
          </a:xfrm>
          <a:prstGeom prst="rect">
            <a:avLst/>
          </a:prstGeom>
        </p:spPr>
      </p:pic>
      <p:sp>
        <p:nvSpPr>
          <p:cNvPr id="5" name="Friform 4"/>
          <p:cNvSpPr/>
          <p:nvPr/>
        </p:nvSpPr>
        <p:spPr>
          <a:xfrm>
            <a:off x="0" y="4646813"/>
            <a:ext cx="9144000" cy="2218615"/>
          </a:xfrm>
          <a:custGeom>
            <a:avLst/>
            <a:gdLst>
              <a:gd name="connsiteX0" fmla="*/ 0 w 9144000"/>
              <a:gd name="connsiteY0" fmla="*/ 0 h 2127137"/>
              <a:gd name="connsiteX1" fmla="*/ 250879 w 9144000"/>
              <a:gd name="connsiteY1" fmla="*/ 96626 h 2127137"/>
              <a:gd name="connsiteX2" fmla="*/ 8436033 w 9144000"/>
              <a:gd name="connsiteY2" fmla="*/ 1271439 h 2127137"/>
              <a:gd name="connsiteX3" fmla="*/ 9144000 w 9144000"/>
              <a:gd name="connsiteY3" fmla="*/ 1279855 h 2127137"/>
              <a:gd name="connsiteX4" fmla="*/ 9144000 w 9144000"/>
              <a:gd name="connsiteY4" fmla="*/ 2127137 h 2127137"/>
              <a:gd name="connsiteX5" fmla="*/ 0 w 9144000"/>
              <a:gd name="connsiteY5" fmla="*/ 2127137 h 2127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000" h="2127137">
                <a:moveTo>
                  <a:pt x="0" y="0"/>
                </a:moveTo>
                <a:lnTo>
                  <a:pt x="250879" y="96626"/>
                </a:lnTo>
                <a:cubicBezTo>
                  <a:pt x="3597585" y="1368905"/>
                  <a:pt x="4572014" y="1236597"/>
                  <a:pt x="8436033" y="1271439"/>
                </a:cubicBezTo>
                <a:lnTo>
                  <a:pt x="9144000" y="1279855"/>
                </a:lnTo>
                <a:lnTo>
                  <a:pt x="9144000" y="2127137"/>
                </a:lnTo>
                <a:lnTo>
                  <a:pt x="0" y="2127137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000" dirty="0" err="1">
              <a:solidFill>
                <a:schemeClr val="bg1"/>
              </a:solidFill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Friform 6"/>
          <p:cNvSpPr/>
          <p:nvPr/>
        </p:nvSpPr>
        <p:spPr>
          <a:xfrm>
            <a:off x="0" y="5012575"/>
            <a:ext cx="9144000" cy="1837113"/>
          </a:xfrm>
          <a:custGeom>
            <a:avLst/>
            <a:gdLst>
              <a:gd name="connsiteX0" fmla="*/ 0 w 9144000"/>
              <a:gd name="connsiteY0" fmla="*/ 0 h 2127137"/>
              <a:gd name="connsiteX1" fmla="*/ 250879 w 9144000"/>
              <a:gd name="connsiteY1" fmla="*/ 96626 h 2127137"/>
              <a:gd name="connsiteX2" fmla="*/ 8436033 w 9144000"/>
              <a:gd name="connsiteY2" fmla="*/ 1271439 h 2127137"/>
              <a:gd name="connsiteX3" fmla="*/ 9144000 w 9144000"/>
              <a:gd name="connsiteY3" fmla="*/ 1279855 h 2127137"/>
              <a:gd name="connsiteX4" fmla="*/ 9144000 w 9144000"/>
              <a:gd name="connsiteY4" fmla="*/ 2127137 h 2127137"/>
              <a:gd name="connsiteX5" fmla="*/ 0 w 9144000"/>
              <a:gd name="connsiteY5" fmla="*/ 2127137 h 2127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000" h="2127137">
                <a:moveTo>
                  <a:pt x="0" y="0"/>
                </a:moveTo>
                <a:lnTo>
                  <a:pt x="250879" y="96626"/>
                </a:lnTo>
                <a:cubicBezTo>
                  <a:pt x="3597585" y="1368905"/>
                  <a:pt x="4572014" y="1236597"/>
                  <a:pt x="8436033" y="1271439"/>
                </a:cubicBezTo>
                <a:lnTo>
                  <a:pt x="9144000" y="1279855"/>
                </a:lnTo>
                <a:lnTo>
                  <a:pt x="9144000" y="2127137"/>
                </a:lnTo>
                <a:lnTo>
                  <a:pt x="0" y="2127137"/>
                </a:lnTo>
                <a:close/>
              </a:path>
            </a:pathLst>
          </a:custGeom>
          <a:solidFill>
            <a:srgbClr val="26416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000" dirty="0" err="1">
              <a:solidFill>
                <a:schemeClr val="bg1"/>
              </a:solidFill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199" y="5954400"/>
            <a:ext cx="8229600" cy="886975"/>
          </a:xfrm>
        </p:spPr>
        <p:txBody>
          <a:bodyPr>
            <a:normAutofit fontScale="90000"/>
          </a:bodyPr>
          <a:lstStyle/>
          <a:p>
            <a:pPr algn="l"/>
            <a:r>
              <a:rPr lang="nb-NO" dirty="0">
                <a:solidFill>
                  <a:schemeClr val="bg1"/>
                </a:solidFill>
              </a:rPr>
              <a:t>D – Etterarbeid</a:t>
            </a:r>
            <a:br>
              <a:rPr lang="nb-NO" dirty="0">
                <a:solidFill>
                  <a:schemeClr val="bg1"/>
                </a:solidFill>
              </a:rPr>
            </a:br>
            <a:r>
              <a:rPr lang="nb-NO" sz="1800" dirty="0">
                <a:solidFill>
                  <a:schemeClr val="bg1"/>
                </a:solidFill>
              </a:rPr>
              <a:t>60 minutter</a:t>
            </a:r>
            <a:br>
              <a:rPr lang="nb-NO" dirty="0">
                <a:solidFill>
                  <a:schemeClr val="bg1"/>
                </a:solidFill>
              </a:rPr>
            </a:br>
            <a:endParaRPr lang="nb-NO" sz="3200" dirty="0">
              <a:solidFill>
                <a:schemeClr val="bg1"/>
              </a:solidFill>
            </a:endParaRPr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62740" y="6271797"/>
            <a:ext cx="448118" cy="41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9882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4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3" name="Plassholder for innhold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b-NO" dirty="0"/>
              <a:t>Grupper: 30 minutter</a:t>
            </a:r>
            <a:endParaRPr lang="nb-NO" sz="2000" dirty="0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Erfaringsdeling fra utprøving</a:t>
            </a:r>
            <a:endParaRPr lang="nb-NO" sz="3200" dirty="0"/>
          </a:p>
        </p:txBody>
      </p:sp>
    </p:spTree>
    <p:extLst>
      <p:ext uri="{BB962C8B-B14F-4D97-AF65-F5344CB8AC3E}">
        <p14:creationId xmlns:p14="http://schemas.microsoft.com/office/powerpoint/2010/main" val="19351660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altLang="nb-NO" dirty="0"/>
              <a:t>Hva forteller resultatene av testen?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nb-NO" dirty="0"/>
              <a:t>Gå sammen i gruppene og diskuter resultatet av testen.</a:t>
            </a:r>
          </a:p>
          <a:p>
            <a:r>
              <a:rPr lang="nb-NO" dirty="0"/>
              <a:t>Gi en kort oppsummering av styrker og svakheter:</a:t>
            </a:r>
          </a:p>
          <a:p>
            <a:pPr lvl="1"/>
            <a:r>
              <a:rPr lang="nb-NO" dirty="0"/>
              <a:t>Klassenivå</a:t>
            </a:r>
          </a:p>
          <a:p>
            <a:pPr lvl="1"/>
            <a:r>
              <a:rPr lang="nb-NO" dirty="0"/>
              <a:t>Grupper av elever</a:t>
            </a:r>
          </a:p>
          <a:p>
            <a:pPr lvl="1"/>
            <a:r>
              <a:rPr lang="nb-NO" dirty="0"/>
              <a:t>Enkeltelever</a:t>
            </a:r>
          </a:p>
          <a:p>
            <a:r>
              <a:rPr lang="nb-NO" dirty="0"/>
              <a:t>Er resultatet forventet ut fra undervisningen klassen har fått? Begrunn.</a:t>
            </a:r>
          </a:p>
          <a:p>
            <a:r>
              <a:rPr lang="nb-NO" dirty="0"/>
              <a:t>Velg noen elever som ser ut til å ha spesielle utfordringer. </a:t>
            </a:r>
          </a:p>
          <a:p>
            <a:pPr lvl="1"/>
            <a:r>
              <a:rPr lang="nb-NO" dirty="0"/>
              <a:t>Hva ser det ut til at disse elevene behersker (styrker)?</a:t>
            </a:r>
          </a:p>
          <a:p>
            <a:pPr lvl="1"/>
            <a:r>
              <a:rPr lang="nb-NO" dirty="0"/>
              <a:t>Hva ser ut til å være problematisk (svakheter)? </a:t>
            </a:r>
          </a:p>
          <a:p>
            <a:pPr lvl="1"/>
            <a:r>
              <a:rPr lang="nb-NO" dirty="0"/>
              <a:t>Hvordan stemmer resultatene med det dere ellers vet om elevenes kompetanse i matematikk?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061780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4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3" name="Plassholder for innhold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b-NO" sz="2000" dirty="0"/>
              <a:t>Plenum: 30 minutter</a:t>
            </a:r>
          </a:p>
          <a:p>
            <a:pPr marL="457200" lvl="1" indent="0">
              <a:buNone/>
            </a:pPr>
            <a:endParaRPr lang="nb-NO" sz="2000" dirty="0"/>
          </a:p>
          <a:p>
            <a:endParaRPr lang="nb-NO" dirty="0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Konsekvenser for praksis</a:t>
            </a:r>
            <a:endParaRPr lang="nb-NO" sz="3200" dirty="0"/>
          </a:p>
        </p:txBody>
      </p:sp>
    </p:spTree>
    <p:extLst>
      <p:ext uri="{BB962C8B-B14F-4D97-AF65-F5344CB8AC3E}">
        <p14:creationId xmlns:p14="http://schemas.microsoft.com/office/powerpoint/2010/main" val="9899613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453498"/>
            <a:ext cx="8229600" cy="927310"/>
          </a:xfrm>
        </p:spPr>
        <p:txBody>
          <a:bodyPr/>
          <a:lstStyle/>
          <a:p>
            <a:r>
              <a:rPr lang="nb-NO" dirty="0"/>
              <a:t>Bruk av kartleggingsresultater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548789"/>
            <a:ext cx="8229600" cy="435521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nb-NO" dirty="0"/>
              <a:t>Diskuter i grupper eller plenum</a:t>
            </a:r>
          </a:p>
          <a:p>
            <a:pPr lvl="0"/>
            <a:r>
              <a:rPr lang="nb-NO" dirty="0"/>
              <a:t>Hvilken praksis har dere for oppfølging av elever som presterer lavt på kartleggingstester?</a:t>
            </a:r>
          </a:p>
          <a:p>
            <a:pPr lvl="0"/>
            <a:r>
              <a:rPr lang="nb-NO" dirty="0"/>
              <a:t>I hvilken grad er informasjonen dere nå har om elevene, tilstrekkelig til å sette i gang tiltak?</a:t>
            </a:r>
          </a:p>
          <a:p>
            <a:r>
              <a:rPr lang="nb-NO" dirty="0"/>
              <a:t>Skal resultatene følges opp av annen type vurdering? I tilfelle hvilken?</a:t>
            </a:r>
          </a:p>
          <a:p>
            <a:pPr lvl="0"/>
            <a:r>
              <a:rPr lang="nb-NO" dirty="0"/>
              <a:t>Hvilke konsekvenser vil resultatene ha for undervisningen?</a:t>
            </a:r>
          </a:p>
          <a:p>
            <a:pPr lvl="0"/>
            <a:r>
              <a:rPr lang="nb-NO" dirty="0"/>
              <a:t>Når er det grunn til bekymring og eventuelt kontakt med PPT?</a:t>
            </a:r>
          </a:p>
          <a:p>
            <a:endParaRPr lang="nb-NO" dirty="0"/>
          </a:p>
          <a:p>
            <a:pPr marL="0" indent="0">
              <a:buNone/>
            </a:pPr>
            <a:r>
              <a:rPr lang="nb-NO" dirty="0"/>
              <a:t> </a:t>
            </a:r>
          </a:p>
          <a:p>
            <a:pPr marL="0" indent="0">
              <a:buNone/>
            </a:pPr>
            <a:r>
              <a:rPr lang="nb-NO" dirty="0"/>
              <a:t>Velg en i kollegiet som noterer stikkord om felles praksis for vurdering og oppfølging. Bli enige om hva dere vil gjøre videre. </a:t>
            </a:r>
          </a:p>
          <a:p>
            <a:pPr marL="0" lvl="0" indent="0">
              <a:buNone/>
            </a:pPr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193560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4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3" name="Plassholder for innhold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marL="457200" lvl="1" indent="0">
              <a:buNone/>
            </a:pPr>
            <a:endParaRPr lang="nb-NO" sz="2000" dirty="0"/>
          </a:p>
          <a:p>
            <a:endParaRPr lang="nb-NO" dirty="0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200" dirty="0"/>
              <a:t>Anbefalinger til videre arbeid</a:t>
            </a:r>
          </a:p>
        </p:txBody>
      </p:sp>
    </p:spTree>
    <p:extLst>
      <p:ext uri="{BB962C8B-B14F-4D97-AF65-F5344CB8AC3E}">
        <p14:creationId xmlns:p14="http://schemas.microsoft.com/office/powerpoint/2010/main" val="20402000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altLang="nb-NO" dirty="0"/>
              <a:t>Mål</a:t>
            </a:r>
            <a:endParaRPr lang="nb-NO" dirty="0"/>
          </a:p>
        </p:txBody>
      </p:sp>
      <p:sp>
        <p:nvSpPr>
          <p:cNvPr id="5" name="Plassholder for innhold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b-NO" dirty="0"/>
              <a:t>Målet med modulen er å kunne vurdere hva en kartleggingstest forteller om elevenes kompetanse.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I denne modulen vil dere å få et innblikk i hva </a:t>
            </a:r>
            <a:r>
              <a:rPr lang="nb-NO" i="1" dirty="0"/>
              <a:t>Alle Teller!</a:t>
            </a:r>
            <a:r>
              <a:rPr lang="nb-NO" dirty="0"/>
              <a:t> er og hvordan en kartleggingstest fra </a:t>
            </a:r>
            <a:r>
              <a:rPr lang="nb-NO" i="1" dirty="0"/>
              <a:t>Alle Teller!</a:t>
            </a:r>
            <a:r>
              <a:rPr lang="nb-NO" dirty="0"/>
              <a:t> kan gjennomføres som en screening av klasser eller grupper. 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214333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2F9EF49F-3D06-4651-9E98-208B79DA7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Anbefalinger til videre arbeid</a:t>
            </a:r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2CA1C6B0-6DD7-443C-985F-184E1998D1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/>
              <a:t>Pakke 3 Oppfølging av vurdering – Modul 1 Følge opp kartleggingstester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413047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lassholder for innhold 1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876"/>
            <a:ext cx="9137838" cy="6104076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44098" y="5885505"/>
            <a:ext cx="8208143" cy="66605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4572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lang="nb-NO" sz="3200" kern="1200" noProof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Rektangel 19"/>
          <p:cNvSpPr/>
          <p:nvPr/>
        </p:nvSpPr>
        <p:spPr>
          <a:xfrm>
            <a:off x="0" y="4557441"/>
            <a:ext cx="9144007" cy="2300559"/>
          </a:xfrm>
          <a:custGeom>
            <a:avLst/>
            <a:gdLst>
              <a:gd name="connsiteX0" fmla="*/ 0 w 6553200"/>
              <a:gd name="connsiteY0" fmla="*/ 0 h 1547446"/>
              <a:gd name="connsiteX1" fmla="*/ 6553200 w 6553200"/>
              <a:gd name="connsiteY1" fmla="*/ 0 h 1547446"/>
              <a:gd name="connsiteX2" fmla="*/ 6553200 w 6553200"/>
              <a:gd name="connsiteY2" fmla="*/ 1547446 h 1547446"/>
              <a:gd name="connsiteX3" fmla="*/ 0 w 6553200"/>
              <a:gd name="connsiteY3" fmla="*/ 1547446 h 1547446"/>
              <a:gd name="connsiteX4" fmla="*/ 0 w 6553200"/>
              <a:gd name="connsiteY4" fmla="*/ 0 h 1547446"/>
              <a:gd name="connsiteX0" fmla="*/ 0 w 6553200"/>
              <a:gd name="connsiteY0" fmla="*/ 0 h 1547446"/>
              <a:gd name="connsiteX1" fmla="*/ 6553200 w 6553200"/>
              <a:gd name="connsiteY1" fmla="*/ 668215 h 1547446"/>
              <a:gd name="connsiteX2" fmla="*/ 6553200 w 6553200"/>
              <a:gd name="connsiteY2" fmla="*/ 1547446 h 1547446"/>
              <a:gd name="connsiteX3" fmla="*/ 0 w 6553200"/>
              <a:gd name="connsiteY3" fmla="*/ 1547446 h 1547446"/>
              <a:gd name="connsiteX4" fmla="*/ 0 w 6553200"/>
              <a:gd name="connsiteY4" fmla="*/ 0 h 1547446"/>
              <a:gd name="connsiteX0" fmla="*/ 0 w 6553200"/>
              <a:gd name="connsiteY0" fmla="*/ 0 h 1547446"/>
              <a:gd name="connsiteX1" fmla="*/ 6482862 w 6553200"/>
              <a:gd name="connsiteY1" fmla="*/ 46892 h 1547446"/>
              <a:gd name="connsiteX2" fmla="*/ 6553200 w 6553200"/>
              <a:gd name="connsiteY2" fmla="*/ 1547446 h 1547446"/>
              <a:gd name="connsiteX3" fmla="*/ 0 w 6553200"/>
              <a:gd name="connsiteY3" fmla="*/ 1547446 h 1547446"/>
              <a:gd name="connsiteX4" fmla="*/ 0 w 6553200"/>
              <a:gd name="connsiteY4" fmla="*/ 0 h 1547446"/>
              <a:gd name="connsiteX0" fmla="*/ 0 w 6553200"/>
              <a:gd name="connsiteY0" fmla="*/ 135965 h 1683411"/>
              <a:gd name="connsiteX1" fmla="*/ 6482862 w 6553200"/>
              <a:gd name="connsiteY1" fmla="*/ 182857 h 1683411"/>
              <a:gd name="connsiteX2" fmla="*/ 6553200 w 6553200"/>
              <a:gd name="connsiteY2" fmla="*/ 1683411 h 1683411"/>
              <a:gd name="connsiteX3" fmla="*/ 0 w 6553200"/>
              <a:gd name="connsiteY3" fmla="*/ 1683411 h 1683411"/>
              <a:gd name="connsiteX4" fmla="*/ 0 w 6553200"/>
              <a:gd name="connsiteY4" fmla="*/ 135965 h 1683411"/>
              <a:gd name="connsiteX0" fmla="*/ 0 w 6553200"/>
              <a:gd name="connsiteY0" fmla="*/ 305313 h 1852759"/>
              <a:gd name="connsiteX1" fmla="*/ 6482862 w 6553200"/>
              <a:gd name="connsiteY1" fmla="*/ 352205 h 1852759"/>
              <a:gd name="connsiteX2" fmla="*/ 6553200 w 6553200"/>
              <a:gd name="connsiteY2" fmla="*/ 1852759 h 1852759"/>
              <a:gd name="connsiteX3" fmla="*/ 0 w 6553200"/>
              <a:gd name="connsiteY3" fmla="*/ 1852759 h 1852759"/>
              <a:gd name="connsiteX4" fmla="*/ 0 w 6553200"/>
              <a:gd name="connsiteY4" fmla="*/ 305313 h 1852759"/>
              <a:gd name="connsiteX0" fmla="*/ 0 w 6553200"/>
              <a:gd name="connsiteY0" fmla="*/ 155911 h 1703357"/>
              <a:gd name="connsiteX1" fmla="*/ 6449682 w 6553200"/>
              <a:gd name="connsiteY1" fmla="*/ 802507 h 1703357"/>
              <a:gd name="connsiteX2" fmla="*/ 6553200 w 6553200"/>
              <a:gd name="connsiteY2" fmla="*/ 1703357 h 1703357"/>
              <a:gd name="connsiteX3" fmla="*/ 0 w 6553200"/>
              <a:gd name="connsiteY3" fmla="*/ 1703357 h 1703357"/>
              <a:gd name="connsiteX4" fmla="*/ 0 w 6553200"/>
              <a:gd name="connsiteY4" fmla="*/ 155911 h 1703357"/>
              <a:gd name="connsiteX0" fmla="*/ 0 w 6553200"/>
              <a:gd name="connsiteY0" fmla="*/ 134443 h 1681889"/>
              <a:gd name="connsiteX1" fmla="*/ 6457977 w 6553200"/>
              <a:gd name="connsiteY1" fmla="*/ 962768 h 1681889"/>
              <a:gd name="connsiteX2" fmla="*/ 6553200 w 6553200"/>
              <a:gd name="connsiteY2" fmla="*/ 1681889 h 1681889"/>
              <a:gd name="connsiteX3" fmla="*/ 0 w 6553200"/>
              <a:gd name="connsiteY3" fmla="*/ 1681889 h 1681889"/>
              <a:gd name="connsiteX4" fmla="*/ 0 w 6553200"/>
              <a:gd name="connsiteY4" fmla="*/ 134443 h 1681889"/>
              <a:gd name="connsiteX0" fmla="*/ 0 w 6461953"/>
              <a:gd name="connsiteY0" fmla="*/ 134443 h 1818186"/>
              <a:gd name="connsiteX1" fmla="*/ 6457977 w 6461953"/>
              <a:gd name="connsiteY1" fmla="*/ 962768 h 1818186"/>
              <a:gd name="connsiteX2" fmla="*/ 6461953 w 6461953"/>
              <a:gd name="connsiteY2" fmla="*/ 1818186 h 1818186"/>
              <a:gd name="connsiteX3" fmla="*/ 0 w 6461953"/>
              <a:gd name="connsiteY3" fmla="*/ 1681889 h 1818186"/>
              <a:gd name="connsiteX4" fmla="*/ 0 w 6461953"/>
              <a:gd name="connsiteY4" fmla="*/ 134443 h 1818186"/>
              <a:gd name="connsiteX0" fmla="*/ 0 w 6461953"/>
              <a:gd name="connsiteY0" fmla="*/ 170100 h 1853843"/>
              <a:gd name="connsiteX1" fmla="*/ 6457977 w 6461953"/>
              <a:gd name="connsiteY1" fmla="*/ 998425 h 1853843"/>
              <a:gd name="connsiteX2" fmla="*/ 6461953 w 6461953"/>
              <a:gd name="connsiteY2" fmla="*/ 1853843 h 1853843"/>
              <a:gd name="connsiteX3" fmla="*/ 0 w 6461953"/>
              <a:gd name="connsiteY3" fmla="*/ 1717546 h 1853843"/>
              <a:gd name="connsiteX4" fmla="*/ 0 w 6461953"/>
              <a:gd name="connsiteY4" fmla="*/ 170100 h 1853843"/>
              <a:gd name="connsiteX0" fmla="*/ 0 w 6466440"/>
              <a:gd name="connsiteY0" fmla="*/ 185240 h 1868983"/>
              <a:gd name="connsiteX1" fmla="*/ 6466272 w 6466440"/>
              <a:gd name="connsiteY1" fmla="*/ 922702 h 1868983"/>
              <a:gd name="connsiteX2" fmla="*/ 6461953 w 6466440"/>
              <a:gd name="connsiteY2" fmla="*/ 1868983 h 1868983"/>
              <a:gd name="connsiteX3" fmla="*/ 0 w 6466440"/>
              <a:gd name="connsiteY3" fmla="*/ 1732686 h 1868983"/>
              <a:gd name="connsiteX4" fmla="*/ 0 w 6466440"/>
              <a:gd name="connsiteY4" fmla="*/ 185240 h 1868983"/>
              <a:gd name="connsiteX0" fmla="*/ 0 w 6466440"/>
              <a:gd name="connsiteY0" fmla="*/ 148431 h 1832174"/>
              <a:gd name="connsiteX1" fmla="*/ 6466272 w 6466440"/>
              <a:gd name="connsiteY1" fmla="*/ 885893 h 1832174"/>
              <a:gd name="connsiteX2" fmla="*/ 6461953 w 6466440"/>
              <a:gd name="connsiteY2" fmla="*/ 1832174 h 1832174"/>
              <a:gd name="connsiteX3" fmla="*/ 0 w 6466440"/>
              <a:gd name="connsiteY3" fmla="*/ 1695877 h 1832174"/>
              <a:gd name="connsiteX4" fmla="*/ 0 w 6466440"/>
              <a:gd name="connsiteY4" fmla="*/ 148431 h 1832174"/>
              <a:gd name="connsiteX0" fmla="*/ 0 w 6466440"/>
              <a:gd name="connsiteY0" fmla="*/ 178184 h 1861927"/>
              <a:gd name="connsiteX1" fmla="*/ 6466272 w 6466440"/>
              <a:gd name="connsiteY1" fmla="*/ 915646 h 1861927"/>
              <a:gd name="connsiteX2" fmla="*/ 6461953 w 6466440"/>
              <a:gd name="connsiteY2" fmla="*/ 1861927 h 1861927"/>
              <a:gd name="connsiteX3" fmla="*/ 0 w 6466440"/>
              <a:gd name="connsiteY3" fmla="*/ 1725630 h 1861927"/>
              <a:gd name="connsiteX4" fmla="*/ 0 w 6466440"/>
              <a:gd name="connsiteY4" fmla="*/ 178184 h 1861927"/>
              <a:gd name="connsiteX0" fmla="*/ 0 w 6466440"/>
              <a:gd name="connsiteY0" fmla="*/ 47068 h 1730811"/>
              <a:gd name="connsiteX1" fmla="*/ 6466272 w 6466440"/>
              <a:gd name="connsiteY1" fmla="*/ 784530 h 1730811"/>
              <a:gd name="connsiteX2" fmla="*/ 6461953 w 6466440"/>
              <a:gd name="connsiteY2" fmla="*/ 1730811 h 1730811"/>
              <a:gd name="connsiteX3" fmla="*/ 0 w 6466440"/>
              <a:gd name="connsiteY3" fmla="*/ 1594514 h 1730811"/>
              <a:gd name="connsiteX4" fmla="*/ 0 w 6466440"/>
              <a:gd name="connsiteY4" fmla="*/ 47068 h 1730811"/>
              <a:gd name="connsiteX0" fmla="*/ 0 w 6466440"/>
              <a:gd name="connsiteY0" fmla="*/ 135738 h 1819481"/>
              <a:gd name="connsiteX1" fmla="*/ 6466272 w 6466440"/>
              <a:gd name="connsiteY1" fmla="*/ 873200 h 1819481"/>
              <a:gd name="connsiteX2" fmla="*/ 6461953 w 6466440"/>
              <a:gd name="connsiteY2" fmla="*/ 1819481 h 1819481"/>
              <a:gd name="connsiteX3" fmla="*/ 0 w 6466440"/>
              <a:gd name="connsiteY3" fmla="*/ 1683184 h 1819481"/>
              <a:gd name="connsiteX4" fmla="*/ 0 w 6466440"/>
              <a:gd name="connsiteY4" fmla="*/ 135738 h 1819481"/>
              <a:gd name="connsiteX0" fmla="*/ 0 w 6466440"/>
              <a:gd name="connsiteY0" fmla="*/ 135738 h 1819481"/>
              <a:gd name="connsiteX1" fmla="*/ 6466272 w 6466440"/>
              <a:gd name="connsiteY1" fmla="*/ 873200 h 1819481"/>
              <a:gd name="connsiteX2" fmla="*/ 6461953 w 6466440"/>
              <a:gd name="connsiteY2" fmla="*/ 1819481 h 1819481"/>
              <a:gd name="connsiteX3" fmla="*/ 16590 w 6466440"/>
              <a:gd name="connsiteY3" fmla="*/ 1719529 h 1819481"/>
              <a:gd name="connsiteX4" fmla="*/ 0 w 6466440"/>
              <a:gd name="connsiteY4" fmla="*/ 135738 h 1819481"/>
              <a:gd name="connsiteX0" fmla="*/ 0 w 6466440"/>
              <a:gd name="connsiteY0" fmla="*/ 135738 h 1819481"/>
              <a:gd name="connsiteX1" fmla="*/ 6466272 w 6466440"/>
              <a:gd name="connsiteY1" fmla="*/ 873200 h 1819481"/>
              <a:gd name="connsiteX2" fmla="*/ 6461953 w 6466440"/>
              <a:gd name="connsiteY2" fmla="*/ 1819481 h 1819481"/>
              <a:gd name="connsiteX3" fmla="*/ 16590 w 6466440"/>
              <a:gd name="connsiteY3" fmla="*/ 1719529 h 1819481"/>
              <a:gd name="connsiteX4" fmla="*/ 0 w 6466440"/>
              <a:gd name="connsiteY4" fmla="*/ 135738 h 1819481"/>
              <a:gd name="connsiteX0" fmla="*/ 0 w 6470248"/>
              <a:gd name="connsiteY0" fmla="*/ 135738 h 1783136"/>
              <a:gd name="connsiteX1" fmla="*/ 6466272 w 6470248"/>
              <a:gd name="connsiteY1" fmla="*/ 873200 h 1783136"/>
              <a:gd name="connsiteX2" fmla="*/ 6470248 w 6470248"/>
              <a:gd name="connsiteY2" fmla="*/ 1783136 h 1783136"/>
              <a:gd name="connsiteX3" fmla="*/ 16590 w 6470248"/>
              <a:gd name="connsiteY3" fmla="*/ 1719529 h 1783136"/>
              <a:gd name="connsiteX4" fmla="*/ 0 w 6470248"/>
              <a:gd name="connsiteY4" fmla="*/ 135738 h 1783136"/>
              <a:gd name="connsiteX0" fmla="*/ 0 w 6470253"/>
              <a:gd name="connsiteY0" fmla="*/ 135738 h 1783136"/>
              <a:gd name="connsiteX1" fmla="*/ 6466272 w 6470253"/>
              <a:gd name="connsiteY1" fmla="*/ 873200 h 1783136"/>
              <a:gd name="connsiteX2" fmla="*/ 6470248 w 6470253"/>
              <a:gd name="connsiteY2" fmla="*/ 1783136 h 1783136"/>
              <a:gd name="connsiteX3" fmla="*/ 16590 w 6470253"/>
              <a:gd name="connsiteY3" fmla="*/ 1719529 h 1783136"/>
              <a:gd name="connsiteX4" fmla="*/ 0 w 6470253"/>
              <a:gd name="connsiteY4" fmla="*/ 135738 h 1783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0253" h="1783136">
                <a:moveTo>
                  <a:pt x="0" y="135738"/>
                </a:moveTo>
                <a:cubicBezTo>
                  <a:pt x="2640636" y="-241049"/>
                  <a:pt x="4880492" y="218924"/>
                  <a:pt x="6466272" y="873200"/>
                </a:cubicBezTo>
                <a:cubicBezTo>
                  <a:pt x="6467597" y="1158339"/>
                  <a:pt x="6468923" y="1497997"/>
                  <a:pt x="6470248" y="1783136"/>
                </a:cubicBezTo>
                <a:cubicBezTo>
                  <a:pt x="6475779" y="1771021"/>
                  <a:pt x="2167809" y="1740731"/>
                  <a:pt x="16590" y="1719529"/>
                </a:cubicBezTo>
                <a:lnTo>
                  <a:pt x="0" y="135738"/>
                </a:lnTo>
                <a:close/>
              </a:path>
            </a:pathLst>
          </a:custGeom>
          <a:solidFill>
            <a:srgbClr val="EBF2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000" dirty="0" err="1">
              <a:solidFill>
                <a:schemeClr val="bg1"/>
              </a:solidFill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Rektangel 19"/>
          <p:cNvSpPr/>
          <p:nvPr/>
        </p:nvSpPr>
        <p:spPr>
          <a:xfrm>
            <a:off x="0" y="4732167"/>
            <a:ext cx="9144007" cy="2300559"/>
          </a:xfrm>
          <a:custGeom>
            <a:avLst/>
            <a:gdLst>
              <a:gd name="connsiteX0" fmla="*/ 0 w 6553200"/>
              <a:gd name="connsiteY0" fmla="*/ 0 h 1547446"/>
              <a:gd name="connsiteX1" fmla="*/ 6553200 w 6553200"/>
              <a:gd name="connsiteY1" fmla="*/ 0 h 1547446"/>
              <a:gd name="connsiteX2" fmla="*/ 6553200 w 6553200"/>
              <a:gd name="connsiteY2" fmla="*/ 1547446 h 1547446"/>
              <a:gd name="connsiteX3" fmla="*/ 0 w 6553200"/>
              <a:gd name="connsiteY3" fmla="*/ 1547446 h 1547446"/>
              <a:gd name="connsiteX4" fmla="*/ 0 w 6553200"/>
              <a:gd name="connsiteY4" fmla="*/ 0 h 1547446"/>
              <a:gd name="connsiteX0" fmla="*/ 0 w 6553200"/>
              <a:gd name="connsiteY0" fmla="*/ 0 h 1547446"/>
              <a:gd name="connsiteX1" fmla="*/ 6553200 w 6553200"/>
              <a:gd name="connsiteY1" fmla="*/ 668215 h 1547446"/>
              <a:gd name="connsiteX2" fmla="*/ 6553200 w 6553200"/>
              <a:gd name="connsiteY2" fmla="*/ 1547446 h 1547446"/>
              <a:gd name="connsiteX3" fmla="*/ 0 w 6553200"/>
              <a:gd name="connsiteY3" fmla="*/ 1547446 h 1547446"/>
              <a:gd name="connsiteX4" fmla="*/ 0 w 6553200"/>
              <a:gd name="connsiteY4" fmla="*/ 0 h 1547446"/>
              <a:gd name="connsiteX0" fmla="*/ 0 w 6553200"/>
              <a:gd name="connsiteY0" fmla="*/ 0 h 1547446"/>
              <a:gd name="connsiteX1" fmla="*/ 6482862 w 6553200"/>
              <a:gd name="connsiteY1" fmla="*/ 46892 h 1547446"/>
              <a:gd name="connsiteX2" fmla="*/ 6553200 w 6553200"/>
              <a:gd name="connsiteY2" fmla="*/ 1547446 h 1547446"/>
              <a:gd name="connsiteX3" fmla="*/ 0 w 6553200"/>
              <a:gd name="connsiteY3" fmla="*/ 1547446 h 1547446"/>
              <a:gd name="connsiteX4" fmla="*/ 0 w 6553200"/>
              <a:gd name="connsiteY4" fmla="*/ 0 h 1547446"/>
              <a:gd name="connsiteX0" fmla="*/ 0 w 6553200"/>
              <a:gd name="connsiteY0" fmla="*/ 135965 h 1683411"/>
              <a:gd name="connsiteX1" fmla="*/ 6482862 w 6553200"/>
              <a:gd name="connsiteY1" fmla="*/ 182857 h 1683411"/>
              <a:gd name="connsiteX2" fmla="*/ 6553200 w 6553200"/>
              <a:gd name="connsiteY2" fmla="*/ 1683411 h 1683411"/>
              <a:gd name="connsiteX3" fmla="*/ 0 w 6553200"/>
              <a:gd name="connsiteY3" fmla="*/ 1683411 h 1683411"/>
              <a:gd name="connsiteX4" fmla="*/ 0 w 6553200"/>
              <a:gd name="connsiteY4" fmla="*/ 135965 h 1683411"/>
              <a:gd name="connsiteX0" fmla="*/ 0 w 6553200"/>
              <a:gd name="connsiteY0" fmla="*/ 305313 h 1852759"/>
              <a:gd name="connsiteX1" fmla="*/ 6482862 w 6553200"/>
              <a:gd name="connsiteY1" fmla="*/ 352205 h 1852759"/>
              <a:gd name="connsiteX2" fmla="*/ 6553200 w 6553200"/>
              <a:gd name="connsiteY2" fmla="*/ 1852759 h 1852759"/>
              <a:gd name="connsiteX3" fmla="*/ 0 w 6553200"/>
              <a:gd name="connsiteY3" fmla="*/ 1852759 h 1852759"/>
              <a:gd name="connsiteX4" fmla="*/ 0 w 6553200"/>
              <a:gd name="connsiteY4" fmla="*/ 305313 h 1852759"/>
              <a:gd name="connsiteX0" fmla="*/ 0 w 6553200"/>
              <a:gd name="connsiteY0" fmla="*/ 155911 h 1703357"/>
              <a:gd name="connsiteX1" fmla="*/ 6449682 w 6553200"/>
              <a:gd name="connsiteY1" fmla="*/ 802507 h 1703357"/>
              <a:gd name="connsiteX2" fmla="*/ 6553200 w 6553200"/>
              <a:gd name="connsiteY2" fmla="*/ 1703357 h 1703357"/>
              <a:gd name="connsiteX3" fmla="*/ 0 w 6553200"/>
              <a:gd name="connsiteY3" fmla="*/ 1703357 h 1703357"/>
              <a:gd name="connsiteX4" fmla="*/ 0 w 6553200"/>
              <a:gd name="connsiteY4" fmla="*/ 155911 h 1703357"/>
              <a:gd name="connsiteX0" fmla="*/ 0 w 6553200"/>
              <a:gd name="connsiteY0" fmla="*/ 134443 h 1681889"/>
              <a:gd name="connsiteX1" fmla="*/ 6457977 w 6553200"/>
              <a:gd name="connsiteY1" fmla="*/ 962768 h 1681889"/>
              <a:gd name="connsiteX2" fmla="*/ 6553200 w 6553200"/>
              <a:gd name="connsiteY2" fmla="*/ 1681889 h 1681889"/>
              <a:gd name="connsiteX3" fmla="*/ 0 w 6553200"/>
              <a:gd name="connsiteY3" fmla="*/ 1681889 h 1681889"/>
              <a:gd name="connsiteX4" fmla="*/ 0 w 6553200"/>
              <a:gd name="connsiteY4" fmla="*/ 134443 h 1681889"/>
              <a:gd name="connsiteX0" fmla="*/ 0 w 6461953"/>
              <a:gd name="connsiteY0" fmla="*/ 134443 h 1818186"/>
              <a:gd name="connsiteX1" fmla="*/ 6457977 w 6461953"/>
              <a:gd name="connsiteY1" fmla="*/ 962768 h 1818186"/>
              <a:gd name="connsiteX2" fmla="*/ 6461953 w 6461953"/>
              <a:gd name="connsiteY2" fmla="*/ 1818186 h 1818186"/>
              <a:gd name="connsiteX3" fmla="*/ 0 w 6461953"/>
              <a:gd name="connsiteY3" fmla="*/ 1681889 h 1818186"/>
              <a:gd name="connsiteX4" fmla="*/ 0 w 6461953"/>
              <a:gd name="connsiteY4" fmla="*/ 134443 h 1818186"/>
              <a:gd name="connsiteX0" fmla="*/ 0 w 6461953"/>
              <a:gd name="connsiteY0" fmla="*/ 170100 h 1853843"/>
              <a:gd name="connsiteX1" fmla="*/ 6457977 w 6461953"/>
              <a:gd name="connsiteY1" fmla="*/ 998425 h 1853843"/>
              <a:gd name="connsiteX2" fmla="*/ 6461953 w 6461953"/>
              <a:gd name="connsiteY2" fmla="*/ 1853843 h 1853843"/>
              <a:gd name="connsiteX3" fmla="*/ 0 w 6461953"/>
              <a:gd name="connsiteY3" fmla="*/ 1717546 h 1853843"/>
              <a:gd name="connsiteX4" fmla="*/ 0 w 6461953"/>
              <a:gd name="connsiteY4" fmla="*/ 170100 h 1853843"/>
              <a:gd name="connsiteX0" fmla="*/ 0 w 6466440"/>
              <a:gd name="connsiteY0" fmla="*/ 185240 h 1868983"/>
              <a:gd name="connsiteX1" fmla="*/ 6466272 w 6466440"/>
              <a:gd name="connsiteY1" fmla="*/ 922702 h 1868983"/>
              <a:gd name="connsiteX2" fmla="*/ 6461953 w 6466440"/>
              <a:gd name="connsiteY2" fmla="*/ 1868983 h 1868983"/>
              <a:gd name="connsiteX3" fmla="*/ 0 w 6466440"/>
              <a:gd name="connsiteY3" fmla="*/ 1732686 h 1868983"/>
              <a:gd name="connsiteX4" fmla="*/ 0 w 6466440"/>
              <a:gd name="connsiteY4" fmla="*/ 185240 h 1868983"/>
              <a:gd name="connsiteX0" fmla="*/ 0 w 6466440"/>
              <a:gd name="connsiteY0" fmla="*/ 148431 h 1832174"/>
              <a:gd name="connsiteX1" fmla="*/ 6466272 w 6466440"/>
              <a:gd name="connsiteY1" fmla="*/ 885893 h 1832174"/>
              <a:gd name="connsiteX2" fmla="*/ 6461953 w 6466440"/>
              <a:gd name="connsiteY2" fmla="*/ 1832174 h 1832174"/>
              <a:gd name="connsiteX3" fmla="*/ 0 w 6466440"/>
              <a:gd name="connsiteY3" fmla="*/ 1695877 h 1832174"/>
              <a:gd name="connsiteX4" fmla="*/ 0 w 6466440"/>
              <a:gd name="connsiteY4" fmla="*/ 148431 h 1832174"/>
              <a:gd name="connsiteX0" fmla="*/ 0 w 6466440"/>
              <a:gd name="connsiteY0" fmla="*/ 178184 h 1861927"/>
              <a:gd name="connsiteX1" fmla="*/ 6466272 w 6466440"/>
              <a:gd name="connsiteY1" fmla="*/ 915646 h 1861927"/>
              <a:gd name="connsiteX2" fmla="*/ 6461953 w 6466440"/>
              <a:gd name="connsiteY2" fmla="*/ 1861927 h 1861927"/>
              <a:gd name="connsiteX3" fmla="*/ 0 w 6466440"/>
              <a:gd name="connsiteY3" fmla="*/ 1725630 h 1861927"/>
              <a:gd name="connsiteX4" fmla="*/ 0 w 6466440"/>
              <a:gd name="connsiteY4" fmla="*/ 178184 h 1861927"/>
              <a:gd name="connsiteX0" fmla="*/ 0 w 6466440"/>
              <a:gd name="connsiteY0" fmla="*/ 47068 h 1730811"/>
              <a:gd name="connsiteX1" fmla="*/ 6466272 w 6466440"/>
              <a:gd name="connsiteY1" fmla="*/ 784530 h 1730811"/>
              <a:gd name="connsiteX2" fmla="*/ 6461953 w 6466440"/>
              <a:gd name="connsiteY2" fmla="*/ 1730811 h 1730811"/>
              <a:gd name="connsiteX3" fmla="*/ 0 w 6466440"/>
              <a:gd name="connsiteY3" fmla="*/ 1594514 h 1730811"/>
              <a:gd name="connsiteX4" fmla="*/ 0 w 6466440"/>
              <a:gd name="connsiteY4" fmla="*/ 47068 h 1730811"/>
              <a:gd name="connsiteX0" fmla="*/ 0 w 6466440"/>
              <a:gd name="connsiteY0" fmla="*/ 135738 h 1819481"/>
              <a:gd name="connsiteX1" fmla="*/ 6466272 w 6466440"/>
              <a:gd name="connsiteY1" fmla="*/ 873200 h 1819481"/>
              <a:gd name="connsiteX2" fmla="*/ 6461953 w 6466440"/>
              <a:gd name="connsiteY2" fmla="*/ 1819481 h 1819481"/>
              <a:gd name="connsiteX3" fmla="*/ 0 w 6466440"/>
              <a:gd name="connsiteY3" fmla="*/ 1683184 h 1819481"/>
              <a:gd name="connsiteX4" fmla="*/ 0 w 6466440"/>
              <a:gd name="connsiteY4" fmla="*/ 135738 h 1819481"/>
              <a:gd name="connsiteX0" fmla="*/ 0 w 6466440"/>
              <a:gd name="connsiteY0" fmla="*/ 135738 h 1819481"/>
              <a:gd name="connsiteX1" fmla="*/ 6466272 w 6466440"/>
              <a:gd name="connsiteY1" fmla="*/ 873200 h 1819481"/>
              <a:gd name="connsiteX2" fmla="*/ 6461953 w 6466440"/>
              <a:gd name="connsiteY2" fmla="*/ 1819481 h 1819481"/>
              <a:gd name="connsiteX3" fmla="*/ 16590 w 6466440"/>
              <a:gd name="connsiteY3" fmla="*/ 1719529 h 1819481"/>
              <a:gd name="connsiteX4" fmla="*/ 0 w 6466440"/>
              <a:gd name="connsiteY4" fmla="*/ 135738 h 1819481"/>
              <a:gd name="connsiteX0" fmla="*/ 0 w 6466440"/>
              <a:gd name="connsiteY0" fmla="*/ 135738 h 1819481"/>
              <a:gd name="connsiteX1" fmla="*/ 6466272 w 6466440"/>
              <a:gd name="connsiteY1" fmla="*/ 873200 h 1819481"/>
              <a:gd name="connsiteX2" fmla="*/ 6461953 w 6466440"/>
              <a:gd name="connsiteY2" fmla="*/ 1819481 h 1819481"/>
              <a:gd name="connsiteX3" fmla="*/ 16590 w 6466440"/>
              <a:gd name="connsiteY3" fmla="*/ 1719529 h 1819481"/>
              <a:gd name="connsiteX4" fmla="*/ 0 w 6466440"/>
              <a:gd name="connsiteY4" fmla="*/ 135738 h 1819481"/>
              <a:gd name="connsiteX0" fmla="*/ 0 w 6470248"/>
              <a:gd name="connsiteY0" fmla="*/ 135738 h 1783136"/>
              <a:gd name="connsiteX1" fmla="*/ 6466272 w 6470248"/>
              <a:gd name="connsiteY1" fmla="*/ 873200 h 1783136"/>
              <a:gd name="connsiteX2" fmla="*/ 6470248 w 6470248"/>
              <a:gd name="connsiteY2" fmla="*/ 1783136 h 1783136"/>
              <a:gd name="connsiteX3" fmla="*/ 16590 w 6470248"/>
              <a:gd name="connsiteY3" fmla="*/ 1719529 h 1783136"/>
              <a:gd name="connsiteX4" fmla="*/ 0 w 6470248"/>
              <a:gd name="connsiteY4" fmla="*/ 135738 h 1783136"/>
              <a:gd name="connsiteX0" fmla="*/ 0 w 6470253"/>
              <a:gd name="connsiteY0" fmla="*/ 135738 h 1783136"/>
              <a:gd name="connsiteX1" fmla="*/ 6466272 w 6470253"/>
              <a:gd name="connsiteY1" fmla="*/ 873200 h 1783136"/>
              <a:gd name="connsiteX2" fmla="*/ 6470248 w 6470253"/>
              <a:gd name="connsiteY2" fmla="*/ 1783136 h 1783136"/>
              <a:gd name="connsiteX3" fmla="*/ 16590 w 6470253"/>
              <a:gd name="connsiteY3" fmla="*/ 1719529 h 1783136"/>
              <a:gd name="connsiteX4" fmla="*/ 0 w 6470253"/>
              <a:gd name="connsiteY4" fmla="*/ 135738 h 1783136"/>
              <a:gd name="connsiteX0" fmla="*/ 0 w 6470253"/>
              <a:gd name="connsiteY0" fmla="*/ 135738 h 1783136"/>
              <a:gd name="connsiteX1" fmla="*/ 6466272 w 6470253"/>
              <a:gd name="connsiteY1" fmla="*/ 873200 h 1783136"/>
              <a:gd name="connsiteX2" fmla="*/ 6470248 w 6470253"/>
              <a:gd name="connsiteY2" fmla="*/ 1783136 h 1783136"/>
              <a:gd name="connsiteX3" fmla="*/ 3904 w 6470253"/>
              <a:gd name="connsiteY3" fmla="*/ 1726478 h 1783136"/>
              <a:gd name="connsiteX4" fmla="*/ 0 w 6470253"/>
              <a:gd name="connsiteY4" fmla="*/ 135738 h 1783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0253" h="1783136">
                <a:moveTo>
                  <a:pt x="0" y="135738"/>
                </a:moveTo>
                <a:cubicBezTo>
                  <a:pt x="2640636" y="-241049"/>
                  <a:pt x="4880492" y="218924"/>
                  <a:pt x="6466272" y="873200"/>
                </a:cubicBezTo>
                <a:cubicBezTo>
                  <a:pt x="6467597" y="1158339"/>
                  <a:pt x="6468923" y="1497997"/>
                  <a:pt x="6470248" y="1783136"/>
                </a:cubicBezTo>
                <a:cubicBezTo>
                  <a:pt x="6475779" y="1771021"/>
                  <a:pt x="2155123" y="1747680"/>
                  <a:pt x="3904" y="1726478"/>
                </a:cubicBezTo>
                <a:cubicBezTo>
                  <a:pt x="2603" y="1196231"/>
                  <a:pt x="1301" y="665985"/>
                  <a:pt x="0" y="135738"/>
                </a:cubicBezTo>
                <a:close/>
              </a:path>
            </a:pathLst>
          </a:custGeom>
          <a:solidFill>
            <a:srgbClr val="26416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000" dirty="0" err="1">
              <a:solidFill>
                <a:schemeClr val="bg1"/>
              </a:solidFill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Rektangel 19"/>
          <p:cNvSpPr/>
          <p:nvPr/>
        </p:nvSpPr>
        <p:spPr>
          <a:xfrm>
            <a:off x="0" y="4777621"/>
            <a:ext cx="9144007" cy="2300559"/>
          </a:xfrm>
          <a:custGeom>
            <a:avLst/>
            <a:gdLst>
              <a:gd name="connsiteX0" fmla="*/ 0 w 6553200"/>
              <a:gd name="connsiteY0" fmla="*/ 0 h 1547446"/>
              <a:gd name="connsiteX1" fmla="*/ 6553200 w 6553200"/>
              <a:gd name="connsiteY1" fmla="*/ 0 h 1547446"/>
              <a:gd name="connsiteX2" fmla="*/ 6553200 w 6553200"/>
              <a:gd name="connsiteY2" fmla="*/ 1547446 h 1547446"/>
              <a:gd name="connsiteX3" fmla="*/ 0 w 6553200"/>
              <a:gd name="connsiteY3" fmla="*/ 1547446 h 1547446"/>
              <a:gd name="connsiteX4" fmla="*/ 0 w 6553200"/>
              <a:gd name="connsiteY4" fmla="*/ 0 h 1547446"/>
              <a:gd name="connsiteX0" fmla="*/ 0 w 6553200"/>
              <a:gd name="connsiteY0" fmla="*/ 0 h 1547446"/>
              <a:gd name="connsiteX1" fmla="*/ 6553200 w 6553200"/>
              <a:gd name="connsiteY1" fmla="*/ 668215 h 1547446"/>
              <a:gd name="connsiteX2" fmla="*/ 6553200 w 6553200"/>
              <a:gd name="connsiteY2" fmla="*/ 1547446 h 1547446"/>
              <a:gd name="connsiteX3" fmla="*/ 0 w 6553200"/>
              <a:gd name="connsiteY3" fmla="*/ 1547446 h 1547446"/>
              <a:gd name="connsiteX4" fmla="*/ 0 w 6553200"/>
              <a:gd name="connsiteY4" fmla="*/ 0 h 1547446"/>
              <a:gd name="connsiteX0" fmla="*/ 0 w 6553200"/>
              <a:gd name="connsiteY0" fmla="*/ 0 h 1547446"/>
              <a:gd name="connsiteX1" fmla="*/ 6482862 w 6553200"/>
              <a:gd name="connsiteY1" fmla="*/ 46892 h 1547446"/>
              <a:gd name="connsiteX2" fmla="*/ 6553200 w 6553200"/>
              <a:gd name="connsiteY2" fmla="*/ 1547446 h 1547446"/>
              <a:gd name="connsiteX3" fmla="*/ 0 w 6553200"/>
              <a:gd name="connsiteY3" fmla="*/ 1547446 h 1547446"/>
              <a:gd name="connsiteX4" fmla="*/ 0 w 6553200"/>
              <a:gd name="connsiteY4" fmla="*/ 0 h 1547446"/>
              <a:gd name="connsiteX0" fmla="*/ 0 w 6553200"/>
              <a:gd name="connsiteY0" fmla="*/ 135965 h 1683411"/>
              <a:gd name="connsiteX1" fmla="*/ 6482862 w 6553200"/>
              <a:gd name="connsiteY1" fmla="*/ 182857 h 1683411"/>
              <a:gd name="connsiteX2" fmla="*/ 6553200 w 6553200"/>
              <a:gd name="connsiteY2" fmla="*/ 1683411 h 1683411"/>
              <a:gd name="connsiteX3" fmla="*/ 0 w 6553200"/>
              <a:gd name="connsiteY3" fmla="*/ 1683411 h 1683411"/>
              <a:gd name="connsiteX4" fmla="*/ 0 w 6553200"/>
              <a:gd name="connsiteY4" fmla="*/ 135965 h 1683411"/>
              <a:gd name="connsiteX0" fmla="*/ 0 w 6553200"/>
              <a:gd name="connsiteY0" fmla="*/ 305313 h 1852759"/>
              <a:gd name="connsiteX1" fmla="*/ 6482862 w 6553200"/>
              <a:gd name="connsiteY1" fmla="*/ 352205 h 1852759"/>
              <a:gd name="connsiteX2" fmla="*/ 6553200 w 6553200"/>
              <a:gd name="connsiteY2" fmla="*/ 1852759 h 1852759"/>
              <a:gd name="connsiteX3" fmla="*/ 0 w 6553200"/>
              <a:gd name="connsiteY3" fmla="*/ 1852759 h 1852759"/>
              <a:gd name="connsiteX4" fmla="*/ 0 w 6553200"/>
              <a:gd name="connsiteY4" fmla="*/ 305313 h 1852759"/>
              <a:gd name="connsiteX0" fmla="*/ 0 w 6553200"/>
              <a:gd name="connsiteY0" fmla="*/ 155911 h 1703357"/>
              <a:gd name="connsiteX1" fmla="*/ 6449682 w 6553200"/>
              <a:gd name="connsiteY1" fmla="*/ 802507 h 1703357"/>
              <a:gd name="connsiteX2" fmla="*/ 6553200 w 6553200"/>
              <a:gd name="connsiteY2" fmla="*/ 1703357 h 1703357"/>
              <a:gd name="connsiteX3" fmla="*/ 0 w 6553200"/>
              <a:gd name="connsiteY3" fmla="*/ 1703357 h 1703357"/>
              <a:gd name="connsiteX4" fmla="*/ 0 w 6553200"/>
              <a:gd name="connsiteY4" fmla="*/ 155911 h 1703357"/>
              <a:gd name="connsiteX0" fmla="*/ 0 w 6553200"/>
              <a:gd name="connsiteY0" fmla="*/ 134443 h 1681889"/>
              <a:gd name="connsiteX1" fmla="*/ 6457977 w 6553200"/>
              <a:gd name="connsiteY1" fmla="*/ 962768 h 1681889"/>
              <a:gd name="connsiteX2" fmla="*/ 6553200 w 6553200"/>
              <a:gd name="connsiteY2" fmla="*/ 1681889 h 1681889"/>
              <a:gd name="connsiteX3" fmla="*/ 0 w 6553200"/>
              <a:gd name="connsiteY3" fmla="*/ 1681889 h 1681889"/>
              <a:gd name="connsiteX4" fmla="*/ 0 w 6553200"/>
              <a:gd name="connsiteY4" fmla="*/ 134443 h 1681889"/>
              <a:gd name="connsiteX0" fmla="*/ 0 w 6461953"/>
              <a:gd name="connsiteY0" fmla="*/ 134443 h 1818186"/>
              <a:gd name="connsiteX1" fmla="*/ 6457977 w 6461953"/>
              <a:gd name="connsiteY1" fmla="*/ 962768 h 1818186"/>
              <a:gd name="connsiteX2" fmla="*/ 6461953 w 6461953"/>
              <a:gd name="connsiteY2" fmla="*/ 1818186 h 1818186"/>
              <a:gd name="connsiteX3" fmla="*/ 0 w 6461953"/>
              <a:gd name="connsiteY3" fmla="*/ 1681889 h 1818186"/>
              <a:gd name="connsiteX4" fmla="*/ 0 w 6461953"/>
              <a:gd name="connsiteY4" fmla="*/ 134443 h 1818186"/>
              <a:gd name="connsiteX0" fmla="*/ 0 w 6461953"/>
              <a:gd name="connsiteY0" fmla="*/ 170100 h 1853843"/>
              <a:gd name="connsiteX1" fmla="*/ 6457977 w 6461953"/>
              <a:gd name="connsiteY1" fmla="*/ 998425 h 1853843"/>
              <a:gd name="connsiteX2" fmla="*/ 6461953 w 6461953"/>
              <a:gd name="connsiteY2" fmla="*/ 1853843 h 1853843"/>
              <a:gd name="connsiteX3" fmla="*/ 0 w 6461953"/>
              <a:gd name="connsiteY3" fmla="*/ 1717546 h 1853843"/>
              <a:gd name="connsiteX4" fmla="*/ 0 w 6461953"/>
              <a:gd name="connsiteY4" fmla="*/ 170100 h 1853843"/>
              <a:gd name="connsiteX0" fmla="*/ 0 w 6466440"/>
              <a:gd name="connsiteY0" fmla="*/ 185240 h 1868983"/>
              <a:gd name="connsiteX1" fmla="*/ 6466272 w 6466440"/>
              <a:gd name="connsiteY1" fmla="*/ 922702 h 1868983"/>
              <a:gd name="connsiteX2" fmla="*/ 6461953 w 6466440"/>
              <a:gd name="connsiteY2" fmla="*/ 1868983 h 1868983"/>
              <a:gd name="connsiteX3" fmla="*/ 0 w 6466440"/>
              <a:gd name="connsiteY3" fmla="*/ 1732686 h 1868983"/>
              <a:gd name="connsiteX4" fmla="*/ 0 w 6466440"/>
              <a:gd name="connsiteY4" fmla="*/ 185240 h 1868983"/>
              <a:gd name="connsiteX0" fmla="*/ 0 w 6466440"/>
              <a:gd name="connsiteY0" fmla="*/ 148431 h 1832174"/>
              <a:gd name="connsiteX1" fmla="*/ 6466272 w 6466440"/>
              <a:gd name="connsiteY1" fmla="*/ 885893 h 1832174"/>
              <a:gd name="connsiteX2" fmla="*/ 6461953 w 6466440"/>
              <a:gd name="connsiteY2" fmla="*/ 1832174 h 1832174"/>
              <a:gd name="connsiteX3" fmla="*/ 0 w 6466440"/>
              <a:gd name="connsiteY3" fmla="*/ 1695877 h 1832174"/>
              <a:gd name="connsiteX4" fmla="*/ 0 w 6466440"/>
              <a:gd name="connsiteY4" fmla="*/ 148431 h 1832174"/>
              <a:gd name="connsiteX0" fmla="*/ 0 w 6466440"/>
              <a:gd name="connsiteY0" fmla="*/ 178184 h 1861927"/>
              <a:gd name="connsiteX1" fmla="*/ 6466272 w 6466440"/>
              <a:gd name="connsiteY1" fmla="*/ 915646 h 1861927"/>
              <a:gd name="connsiteX2" fmla="*/ 6461953 w 6466440"/>
              <a:gd name="connsiteY2" fmla="*/ 1861927 h 1861927"/>
              <a:gd name="connsiteX3" fmla="*/ 0 w 6466440"/>
              <a:gd name="connsiteY3" fmla="*/ 1725630 h 1861927"/>
              <a:gd name="connsiteX4" fmla="*/ 0 w 6466440"/>
              <a:gd name="connsiteY4" fmla="*/ 178184 h 1861927"/>
              <a:gd name="connsiteX0" fmla="*/ 0 w 6466440"/>
              <a:gd name="connsiteY0" fmla="*/ 47068 h 1730811"/>
              <a:gd name="connsiteX1" fmla="*/ 6466272 w 6466440"/>
              <a:gd name="connsiteY1" fmla="*/ 784530 h 1730811"/>
              <a:gd name="connsiteX2" fmla="*/ 6461953 w 6466440"/>
              <a:gd name="connsiteY2" fmla="*/ 1730811 h 1730811"/>
              <a:gd name="connsiteX3" fmla="*/ 0 w 6466440"/>
              <a:gd name="connsiteY3" fmla="*/ 1594514 h 1730811"/>
              <a:gd name="connsiteX4" fmla="*/ 0 w 6466440"/>
              <a:gd name="connsiteY4" fmla="*/ 47068 h 1730811"/>
              <a:gd name="connsiteX0" fmla="*/ 0 w 6466440"/>
              <a:gd name="connsiteY0" fmla="*/ 135738 h 1819481"/>
              <a:gd name="connsiteX1" fmla="*/ 6466272 w 6466440"/>
              <a:gd name="connsiteY1" fmla="*/ 873200 h 1819481"/>
              <a:gd name="connsiteX2" fmla="*/ 6461953 w 6466440"/>
              <a:gd name="connsiteY2" fmla="*/ 1819481 h 1819481"/>
              <a:gd name="connsiteX3" fmla="*/ 0 w 6466440"/>
              <a:gd name="connsiteY3" fmla="*/ 1683184 h 1819481"/>
              <a:gd name="connsiteX4" fmla="*/ 0 w 6466440"/>
              <a:gd name="connsiteY4" fmla="*/ 135738 h 1819481"/>
              <a:gd name="connsiteX0" fmla="*/ 0 w 6466440"/>
              <a:gd name="connsiteY0" fmla="*/ 135738 h 1819481"/>
              <a:gd name="connsiteX1" fmla="*/ 6466272 w 6466440"/>
              <a:gd name="connsiteY1" fmla="*/ 873200 h 1819481"/>
              <a:gd name="connsiteX2" fmla="*/ 6461953 w 6466440"/>
              <a:gd name="connsiteY2" fmla="*/ 1819481 h 1819481"/>
              <a:gd name="connsiteX3" fmla="*/ 16590 w 6466440"/>
              <a:gd name="connsiteY3" fmla="*/ 1719529 h 1819481"/>
              <a:gd name="connsiteX4" fmla="*/ 0 w 6466440"/>
              <a:gd name="connsiteY4" fmla="*/ 135738 h 1819481"/>
              <a:gd name="connsiteX0" fmla="*/ 0 w 6466440"/>
              <a:gd name="connsiteY0" fmla="*/ 135738 h 1819481"/>
              <a:gd name="connsiteX1" fmla="*/ 6466272 w 6466440"/>
              <a:gd name="connsiteY1" fmla="*/ 873200 h 1819481"/>
              <a:gd name="connsiteX2" fmla="*/ 6461953 w 6466440"/>
              <a:gd name="connsiteY2" fmla="*/ 1819481 h 1819481"/>
              <a:gd name="connsiteX3" fmla="*/ 16590 w 6466440"/>
              <a:gd name="connsiteY3" fmla="*/ 1719529 h 1819481"/>
              <a:gd name="connsiteX4" fmla="*/ 0 w 6466440"/>
              <a:gd name="connsiteY4" fmla="*/ 135738 h 1819481"/>
              <a:gd name="connsiteX0" fmla="*/ 0 w 6470248"/>
              <a:gd name="connsiteY0" fmla="*/ 135738 h 1783136"/>
              <a:gd name="connsiteX1" fmla="*/ 6466272 w 6470248"/>
              <a:gd name="connsiteY1" fmla="*/ 873200 h 1783136"/>
              <a:gd name="connsiteX2" fmla="*/ 6470248 w 6470248"/>
              <a:gd name="connsiteY2" fmla="*/ 1783136 h 1783136"/>
              <a:gd name="connsiteX3" fmla="*/ 16590 w 6470248"/>
              <a:gd name="connsiteY3" fmla="*/ 1719529 h 1783136"/>
              <a:gd name="connsiteX4" fmla="*/ 0 w 6470248"/>
              <a:gd name="connsiteY4" fmla="*/ 135738 h 1783136"/>
              <a:gd name="connsiteX0" fmla="*/ 0 w 6470253"/>
              <a:gd name="connsiteY0" fmla="*/ 135738 h 1783136"/>
              <a:gd name="connsiteX1" fmla="*/ 6466272 w 6470253"/>
              <a:gd name="connsiteY1" fmla="*/ 873200 h 1783136"/>
              <a:gd name="connsiteX2" fmla="*/ 6470248 w 6470253"/>
              <a:gd name="connsiteY2" fmla="*/ 1783136 h 1783136"/>
              <a:gd name="connsiteX3" fmla="*/ 16590 w 6470253"/>
              <a:gd name="connsiteY3" fmla="*/ 1719529 h 1783136"/>
              <a:gd name="connsiteX4" fmla="*/ 0 w 6470253"/>
              <a:gd name="connsiteY4" fmla="*/ 135738 h 1783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0253" h="1783136">
                <a:moveTo>
                  <a:pt x="0" y="135738"/>
                </a:moveTo>
                <a:cubicBezTo>
                  <a:pt x="2640636" y="-241049"/>
                  <a:pt x="4880492" y="218924"/>
                  <a:pt x="6466272" y="873200"/>
                </a:cubicBezTo>
                <a:cubicBezTo>
                  <a:pt x="6467597" y="1158339"/>
                  <a:pt x="6468923" y="1497997"/>
                  <a:pt x="6470248" y="1783136"/>
                </a:cubicBezTo>
                <a:cubicBezTo>
                  <a:pt x="6475779" y="1771021"/>
                  <a:pt x="2167809" y="1740731"/>
                  <a:pt x="16590" y="1719529"/>
                </a:cubicBezTo>
                <a:lnTo>
                  <a:pt x="0" y="135738"/>
                </a:lnTo>
                <a:close/>
              </a:path>
            </a:pathLst>
          </a:custGeom>
          <a:blipFill dpi="0" rotWithShape="1">
            <a:blip r:embed="rId3">
              <a:alphaModFix amt="1000"/>
            </a:blip>
            <a:srcRect/>
            <a:tile tx="0" ty="63500" sx="100000" sy="50000" flip="none" algn="tl"/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000" dirty="0" err="1">
              <a:solidFill>
                <a:schemeClr val="bg1"/>
              </a:solidFill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9" name="Bild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7350" y="5601340"/>
            <a:ext cx="51435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6962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altLang="nb-NO" dirty="0"/>
              <a:t>Tidsplan for denne modulen</a:t>
            </a:r>
            <a:endParaRPr lang="nb-NO" dirty="0"/>
          </a:p>
        </p:txBody>
      </p:sp>
      <p:graphicFrame>
        <p:nvGraphicFramePr>
          <p:cNvPr id="4" name="Plassholder for innhold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71574324"/>
              </p:ext>
            </p:extLst>
          </p:nvPr>
        </p:nvGraphicFramePr>
        <p:xfrm>
          <a:off x="457200" y="2001838"/>
          <a:ext cx="82296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556995033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1581318794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Økt</a:t>
                      </a:r>
                      <a:endParaRPr kumimoji="0" lang="nb-NO" altLang="nb-NO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Franklin Gothic Book" panose="020B05030201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95416" marR="95416" marT="45733" marB="45733" horzOverflow="overflow"/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Anbefalt tidsbruk</a:t>
                      </a:r>
                      <a:endParaRPr kumimoji="0" lang="nb-NO" altLang="nb-NO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Franklin Gothic Book" panose="020B05030201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95416" marR="95416" marT="45733" marB="45733" horzOverflow="overflow"/>
                </a:tc>
                <a:extLst>
                  <a:ext uri="{0D108BD9-81ED-4DB2-BD59-A6C34878D82A}">
                    <a16:rowId xmlns:a16="http://schemas.microsoft.com/office/drawing/2014/main" val="524244529"/>
                  </a:ext>
                </a:extLst>
              </a:tr>
              <a:tr h="37084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A - Forarbeid</a:t>
                      </a:r>
                      <a:endParaRPr kumimoji="0" lang="nb-NO" altLang="nb-NO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Franklin Gothic Book" panose="020B05030201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95416" marR="95416" marT="45733" marB="45733" horzOverflow="overflow"/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30 minutter</a:t>
                      </a:r>
                      <a:endParaRPr kumimoji="0" lang="nb-NO" altLang="nb-NO" sz="1800" b="0" i="0" u="none" strike="noStrike" cap="none" normalizeH="0" baseline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Franklin Gothic Book" panose="020B05030201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95416" marR="95416" marT="45733" marB="45733" horzOverflow="overflow"/>
                </a:tc>
                <a:extLst>
                  <a:ext uri="{0D108BD9-81ED-4DB2-BD59-A6C34878D82A}">
                    <a16:rowId xmlns:a16="http://schemas.microsoft.com/office/drawing/2014/main" val="2375133579"/>
                  </a:ext>
                </a:extLst>
              </a:tr>
              <a:tr h="37084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B - Samarbeid</a:t>
                      </a:r>
                      <a:endParaRPr kumimoji="0" lang="nb-NO" altLang="nb-NO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Franklin Gothic Book" panose="020B05030201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95416" marR="95416" marT="45733" marB="45733" horzOverflow="overflow"/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60 minutter</a:t>
                      </a:r>
                      <a:endParaRPr kumimoji="0" lang="nb-NO" altLang="nb-NO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Franklin Gothic Book" panose="020B05030201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95416" marR="95416" marT="45733" marB="45733" horzOverflow="overflow"/>
                </a:tc>
                <a:extLst>
                  <a:ext uri="{0D108BD9-81ED-4DB2-BD59-A6C34878D82A}">
                    <a16:rowId xmlns:a16="http://schemas.microsoft.com/office/drawing/2014/main" val="836239917"/>
                  </a:ext>
                </a:extLst>
              </a:tr>
              <a:tr h="37084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 – Utprøving</a:t>
                      </a:r>
                      <a:endParaRPr kumimoji="0" lang="nb-NO" altLang="nb-NO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Franklin Gothic Book" panose="020B05030201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95416" marR="95416" marT="45733" marB="45733" horzOverflow="overflow"/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60 minutter</a:t>
                      </a:r>
                      <a:endParaRPr kumimoji="0" lang="nb-NO" altLang="nb-NO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Franklin Gothic Book" panose="020B05030201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95416" marR="95416" marT="45733" marB="45733" horzOverflow="overflow"/>
                </a:tc>
                <a:extLst>
                  <a:ext uri="{0D108BD9-81ED-4DB2-BD59-A6C34878D82A}">
                    <a16:rowId xmlns:a16="http://schemas.microsoft.com/office/drawing/2014/main" val="2844597067"/>
                  </a:ext>
                </a:extLst>
              </a:tr>
              <a:tr h="37084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D – Etterarbeid </a:t>
                      </a:r>
                      <a:endParaRPr kumimoji="0" lang="nb-NO" altLang="nb-NO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Franklin Gothic Book" panose="020B05030201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95416" marR="95416" marT="45733" marB="45733" horzOverflow="overflow"/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60 minutter</a:t>
                      </a:r>
                      <a:endParaRPr kumimoji="0" lang="nb-NO" altLang="nb-NO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Franklin Gothic Book" panose="020B05030201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95416" marR="95416" marT="45733" marB="45733" horzOverflow="overflow"/>
                </a:tc>
                <a:extLst>
                  <a:ext uri="{0D108BD9-81ED-4DB2-BD59-A6C34878D82A}">
                    <a16:rowId xmlns:a16="http://schemas.microsoft.com/office/drawing/2014/main" val="677738075"/>
                  </a:ext>
                </a:extLst>
              </a:tr>
              <a:tr h="37084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Hele modulen</a:t>
                      </a:r>
                      <a:endParaRPr kumimoji="0" lang="nb-NO" altLang="nb-NO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Franklin Gothic Book" panose="020B05030201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95416" marR="95416" marT="45733" marB="45733" horzOverflow="overflow"/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210 minutter</a:t>
                      </a:r>
                      <a:endParaRPr kumimoji="0" lang="nb-NO" altLang="nb-NO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Franklin Gothic Book" panose="020B05030201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95416" marR="95416" marT="45733" marB="45733" horzOverflow="overflow"/>
                </a:tc>
                <a:extLst>
                  <a:ext uri="{0D108BD9-81ED-4DB2-BD59-A6C34878D82A}">
                    <a16:rowId xmlns:a16="http://schemas.microsoft.com/office/drawing/2014/main" val="33184607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39541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6164494"/>
          </a:xfrm>
          <a:prstGeom prst="rect">
            <a:avLst/>
          </a:prstGeom>
        </p:spPr>
      </p:pic>
      <p:sp>
        <p:nvSpPr>
          <p:cNvPr id="5" name="Friform 4"/>
          <p:cNvSpPr/>
          <p:nvPr/>
        </p:nvSpPr>
        <p:spPr>
          <a:xfrm>
            <a:off x="0" y="4646813"/>
            <a:ext cx="9144000" cy="2218615"/>
          </a:xfrm>
          <a:custGeom>
            <a:avLst/>
            <a:gdLst>
              <a:gd name="connsiteX0" fmla="*/ 0 w 9144000"/>
              <a:gd name="connsiteY0" fmla="*/ 0 h 2127137"/>
              <a:gd name="connsiteX1" fmla="*/ 250879 w 9144000"/>
              <a:gd name="connsiteY1" fmla="*/ 96626 h 2127137"/>
              <a:gd name="connsiteX2" fmla="*/ 8436033 w 9144000"/>
              <a:gd name="connsiteY2" fmla="*/ 1271439 h 2127137"/>
              <a:gd name="connsiteX3" fmla="*/ 9144000 w 9144000"/>
              <a:gd name="connsiteY3" fmla="*/ 1279855 h 2127137"/>
              <a:gd name="connsiteX4" fmla="*/ 9144000 w 9144000"/>
              <a:gd name="connsiteY4" fmla="*/ 2127137 h 2127137"/>
              <a:gd name="connsiteX5" fmla="*/ 0 w 9144000"/>
              <a:gd name="connsiteY5" fmla="*/ 2127137 h 2127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000" h="2127137">
                <a:moveTo>
                  <a:pt x="0" y="0"/>
                </a:moveTo>
                <a:lnTo>
                  <a:pt x="250879" y="96626"/>
                </a:lnTo>
                <a:cubicBezTo>
                  <a:pt x="3597585" y="1368905"/>
                  <a:pt x="4572014" y="1236597"/>
                  <a:pt x="8436033" y="1271439"/>
                </a:cubicBezTo>
                <a:lnTo>
                  <a:pt x="9144000" y="1279855"/>
                </a:lnTo>
                <a:lnTo>
                  <a:pt x="9144000" y="2127137"/>
                </a:lnTo>
                <a:lnTo>
                  <a:pt x="0" y="2127137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000" dirty="0" err="1">
              <a:solidFill>
                <a:schemeClr val="bg1"/>
              </a:solidFill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Friform 6"/>
          <p:cNvSpPr/>
          <p:nvPr/>
        </p:nvSpPr>
        <p:spPr>
          <a:xfrm>
            <a:off x="0" y="5012575"/>
            <a:ext cx="9144000" cy="1837113"/>
          </a:xfrm>
          <a:custGeom>
            <a:avLst/>
            <a:gdLst>
              <a:gd name="connsiteX0" fmla="*/ 0 w 9144000"/>
              <a:gd name="connsiteY0" fmla="*/ 0 h 2127137"/>
              <a:gd name="connsiteX1" fmla="*/ 250879 w 9144000"/>
              <a:gd name="connsiteY1" fmla="*/ 96626 h 2127137"/>
              <a:gd name="connsiteX2" fmla="*/ 8436033 w 9144000"/>
              <a:gd name="connsiteY2" fmla="*/ 1271439 h 2127137"/>
              <a:gd name="connsiteX3" fmla="*/ 9144000 w 9144000"/>
              <a:gd name="connsiteY3" fmla="*/ 1279855 h 2127137"/>
              <a:gd name="connsiteX4" fmla="*/ 9144000 w 9144000"/>
              <a:gd name="connsiteY4" fmla="*/ 2127137 h 2127137"/>
              <a:gd name="connsiteX5" fmla="*/ 0 w 9144000"/>
              <a:gd name="connsiteY5" fmla="*/ 2127137 h 2127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000" h="2127137">
                <a:moveTo>
                  <a:pt x="0" y="0"/>
                </a:moveTo>
                <a:lnTo>
                  <a:pt x="250879" y="96626"/>
                </a:lnTo>
                <a:cubicBezTo>
                  <a:pt x="3597585" y="1368905"/>
                  <a:pt x="4572014" y="1236597"/>
                  <a:pt x="8436033" y="1271439"/>
                </a:cubicBezTo>
                <a:lnTo>
                  <a:pt x="9144000" y="1279855"/>
                </a:lnTo>
                <a:lnTo>
                  <a:pt x="9144000" y="2127137"/>
                </a:lnTo>
                <a:lnTo>
                  <a:pt x="0" y="2127137"/>
                </a:lnTo>
                <a:close/>
              </a:path>
            </a:pathLst>
          </a:custGeom>
          <a:solidFill>
            <a:srgbClr val="26416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000" dirty="0" err="1">
              <a:solidFill>
                <a:schemeClr val="bg1"/>
              </a:solidFill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199" y="5954400"/>
            <a:ext cx="8229600" cy="886975"/>
          </a:xfrm>
        </p:spPr>
        <p:txBody>
          <a:bodyPr>
            <a:normAutofit fontScale="90000"/>
          </a:bodyPr>
          <a:lstStyle/>
          <a:p>
            <a:pPr algn="l"/>
            <a:r>
              <a:rPr lang="nb-NO" dirty="0">
                <a:solidFill>
                  <a:schemeClr val="bg1"/>
                </a:solidFill>
              </a:rPr>
              <a:t>A – Forarbeid</a:t>
            </a:r>
            <a:br>
              <a:rPr lang="nb-NO" dirty="0">
                <a:solidFill>
                  <a:schemeClr val="bg1"/>
                </a:solidFill>
              </a:rPr>
            </a:br>
            <a:r>
              <a:rPr lang="nb-NO" sz="1800" dirty="0">
                <a:solidFill>
                  <a:schemeClr val="bg1"/>
                </a:solidFill>
              </a:rPr>
              <a:t>30 minutter</a:t>
            </a:r>
            <a:br>
              <a:rPr lang="nb-NO" dirty="0">
                <a:solidFill>
                  <a:schemeClr val="bg1"/>
                </a:solidFill>
              </a:rPr>
            </a:br>
            <a:endParaRPr lang="nb-NO" sz="3200" dirty="0">
              <a:solidFill>
                <a:schemeClr val="bg1"/>
              </a:solidFill>
            </a:endParaRPr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62740" y="6271797"/>
            <a:ext cx="448118" cy="41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6175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altLang="nb-NO" dirty="0"/>
              <a:t>Individuelt arbeid</a:t>
            </a:r>
            <a:endParaRPr lang="nb-NO" dirty="0"/>
          </a:p>
        </p:txBody>
      </p:sp>
      <p:sp>
        <p:nvSpPr>
          <p:cNvPr id="5" name="Plassholder for innhold 4"/>
          <p:cNvSpPr>
            <a:spLocks noGrp="1"/>
          </p:cNvSpPr>
          <p:nvPr>
            <p:ph idx="1"/>
          </p:nvPr>
        </p:nvSpPr>
        <p:spPr>
          <a:xfrm>
            <a:off x="705775" y="1866538"/>
            <a:ext cx="7905565" cy="449980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b-NO" dirty="0"/>
              <a:t>Se gjennom oppgavene i </a:t>
            </a:r>
            <a:r>
              <a:rPr lang="nb-NO" i="1" dirty="0"/>
              <a:t>Eksempeltest. </a:t>
            </a:r>
            <a:br>
              <a:rPr lang="nb-NO" i="1" dirty="0"/>
            </a:br>
            <a:endParaRPr lang="nb-NO" i="1" dirty="0"/>
          </a:p>
          <a:p>
            <a:pPr marL="0" indent="0">
              <a:buNone/>
            </a:pPr>
            <a:r>
              <a:rPr lang="nb-NO" dirty="0"/>
              <a:t>Testen er gjennomført med elever på 6. trinn, og resultatene er registrert i </a:t>
            </a:r>
            <a:r>
              <a:rPr lang="nb-NO" i="1" dirty="0"/>
              <a:t>Elevresultater. </a:t>
            </a:r>
          </a:p>
          <a:p>
            <a:pPr marL="0" indent="0">
              <a:buNone/>
            </a:pPr>
            <a:r>
              <a:rPr lang="nb-NO" dirty="0"/>
              <a:t>Studer elevresultatene. </a:t>
            </a:r>
            <a:br>
              <a:rPr lang="nb-NO" dirty="0"/>
            </a:br>
            <a:r>
              <a:rPr lang="nb-NO" dirty="0"/>
              <a:t>Tenk gjennom spørsmålene og noter stikkord:</a:t>
            </a:r>
          </a:p>
          <a:p>
            <a:r>
              <a:rPr lang="nb-NO" dirty="0"/>
              <a:t>Hva kan du si om klassens styrker og svakheter? </a:t>
            </a:r>
          </a:p>
          <a:p>
            <a:r>
              <a:rPr lang="nb-NO" dirty="0"/>
              <a:t>Velg en elev. Hva forteller resultatet om kompetansen til denne eleven?</a:t>
            </a:r>
          </a:p>
          <a:p>
            <a:pPr marL="0" indent="0">
              <a:buNone/>
            </a:pPr>
            <a:r>
              <a:rPr lang="nb-NO" dirty="0"/>
              <a:t> </a:t>
            </a:r>
          </a:p>
          <a:p>
            <a:pPr marL="0" indent="0">
              <a:buNone/>
            </a:pPr>
            <a:r>
              <a:rPr lang="nb-NO" dirty="0"/>
              <a:t>Ta notatene med til </a:t>
            </a:r>
            <a:r>
              <a:rPr lang="nb-NO" i="1" dirty="0"/>
              <a:t>B – Samarbeid. </a:t>
            </a:r>
            <a:endParaRPr lang="nb-NO" dirty="0"/>
          </a:p>
          <a:p>
            <a:pPr marL="0" indent="0">
              <a:lnSpc>
                <a:spcPct val="80000"/>
              </a:lnSpc>
              <a:buNone/>
            </a:pPr>
            <a:endParaRPr lang="nb-NO" altLang="nb-NO" dirty="0"/>
          </a:p>
          <a:p>
            <a:pPr>
              <a:lnSpc>
                <a:spcPct val="80000"/>
              </a:lnSpc>
            </a:pPr>
            <a:endParaRPr lang="nb-NO" altLang="nb-NO" i="1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2086293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972629"/>
          </a:xfrm>
          <a:prstGeom prst="rect">
            <a:avLst/>
          </a:prstGeom>
        </p:spPr>
      </p:pic>
      <p:sp>
        <p:nvSpPr>
          <p:cNvPr id="5" name="Friform 4"/>
          <p:cNvSpPr/>
          <p:nvPr/>
        </p:nvSpPr>
        <p:spPr>
          <a:xfrm>
            <a:off x="0" y="4646813"/>
            <a:ext cx="9144000" cy="2218615"/>
          </a:xfrm>
          <a:custGeom>
            <a:avLst/>
            <a:gdLst>
              <a:gd name="connsiteX0" fmla="*/ 0 w 9144000"/>
              <a:gd name="connsiteY0" fmla="*/ 0 h 2127137"/>
              <a:gd name="connsiteX1" fmla="*/ 250879 w 9144000"/>
              <a:gd name="connsiteY1" fmla="*/ 96626 h 2127137"/>
              <a:gd name="connsiteX2" fmla="*/ 8436033 w 9144000"/>
              <a:gd name="connsiteY2" fmla="*/ 1271439 h 2127137"/>
              <a:gd name="connsiteX3" fmla="*/ 9144000 w 9144000"/>
              <a:gd name="connsiteY3" fmla="*/ 1279855 h 2127137"/>
              <a:gd name="connsiteX4" fmla="*/ 9144000 w 9144000"/>
              <a:gd name="connsiteY4" fmla="*/ 2127137 h 2127137"/>
              <a:gd name="connsiteX5" fmla="*/ 0 w 9144000"/>
              <a:gd name="connsiteY5" fmla="*/ 2127137 h 2127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000" h="2127137">
                <a:moveTo>
                  <a:pt x="0" y="0"/>
                </a:moveTo>
                <a:lnTo>
                  <a:pt x="250879" y="96626"/>
                </a:lnTo>
                <a:cubicBezTo>
                  <a:pt x="3597585" y="1368905"/>
                  <a:pt x="4572014" y="1236597"/>
                  <a:pt x="8436033" y="1271439"/>
                </a:cubicBezTo>
                <a:lnTo>
                  <a:pt x="9144000" y="1279855"/>
                </a:lnTo>
                <a:lnTo>
                  <a:pt x="9144000" y="2127137"/>
                </a:lnTo>
                <a:lnTo>
                  <a:pt x="0" y="2127137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000" dirty="0" err="1">
              <a:solidFill>
                <a:schemeClr val="bg1"/>
              </a:solidFill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Friform 6"/>
          <p:cNvSpPr/>
          <p:nvPr/>
        </p:nvSpPr>
        <p:spPr>
          <a:xfrm>
            <a:off x="0" y="5012575"/>
            <a:ext cx="9144000" cy="1837113"/>
          </a:xfrm>
          <a:custGeom>
            <a:avLst/>
            <a:gdLst>
              <a:gd name="connsiteX0" fmla="*/ 0 w 9144000"/>
              <a:gd name="connsiteY0" fmla="*/ 0 h 2127137"/>
              <a:gd name="connsiteX1" fmla="*/ 250879 w 9144000"/>
              <a:gd name="connsiteY1" fmla="*/ 96626 h 2127137"/>
              <a:gd name="connsiteX2" fmla="*/ 8436033 w 9144000"/>
              <a:gd name="connsiteY2" fmla="*/ 1271439 h 2127137"/>
              <a:gd name="connsiteX3" fmla="*/ 9144000 w 9144000"/>
              <a:gd name="connsiteY3" fmla="*/ 1279855 h 2127137"/>
              <a:gd name="connsiteX4" fmla="*/ 9144000 w 9144000"/>
              <a:gd name="connsiteY4" fmla="*/ 2127137 h 2127137"/>
              <a:gd name="connsiteX5" fmla="*/ 0 w 9144000"/>
              <a:gd name="connsiteY5" fmla="*/ 2127137 h 2127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000" h="2127137">
                <a:moveTo>
                  <a:pt x="0" y="0"/>
                </a:moveTo>
                <a:lnTo>
                  <a:pt x="250879" y="96626"/>
                </a:lnTo>
                <a:cubicBezTo>
                  <a:pt x="3597585" y="1368905"/>
                  <a:pt x="4572014" y="1236597"/>
                  <a:pt x="8436033" y="1271439"/>
                </a:cubicBezTo>
                <a:lnTo>
                  <a:pt x="9144000" y="1279855"/>
                </a:lnTo>
                <a:lnTo>
                  <a:pt x="9144000" y="2127137"/>
                </a:lnTo>
                <a:lnTo>
                  <a:pt x="0" y="2127137"/>
                </a:lnTo>
                <a:close/>
              </a:path>
            </a:pathLst>
          </a:custGeom>
          <a:solidFill>
            <a:srgbClr val="26416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000" dirty="0" err="1">
              <a:solidFill>
                <a:schemeClr val="bg1"/>
              </a:solidFill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199" y="5954400"/>
            <a:ext cx="8229600" cy="886975"/>
          </a:xfrm>
        </p:spPr>
        <p:txBody>
          <a:bodyPr>
            <a:normAutofit fontScale="90000"/>
          </a:bodyPr>
          <a:lstStyle/>
          <a:p>
            <a:pPr algn="l"/>
            <a:r>
              <a:rPr lang="nb-NO" dirty="0">
                <a:solidFill>
                  <a:schemeClr val="bg1"/>
                </a:solidFill>
              </a:rPr>
              <a:t>B – Samarbeid</a:t>
            </a:r>
            <a:br>
              <a:rPr lang="nb-NO" dirty="0">
                <a:solidFill>
                  <a:schemeClr val="bg1"/>
                </a:solidFill>
              </a:rPr>
            </a:br>
            <a:r>
              <a:rPr lang="nb-NO" sz="1800" dirty="0">
                <a:solidFill>
                  <a:schemeClr val="bg1"/>
                </a:solidFill>
              </a:rPr>
              <a:t>60 minutter</a:t>
            </a:r>
            <a:br>
              <a:rPr lang="nb-NO" dirty="0">
                <a:solidFill>
                  <a:schemeClr val="bg1"/>
                </a:solidFill>
              </a:rPr>
            </a:br>
            <a:endParaRPr lang="nb-NO" sz="3200" dirty="0">
              <a:solidFill>
                <a:schemeClr val="bg1"/>
              </a:solidFill>
            </a:endParaRPr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62740" y="6271797"/>
            <a:ext cx="448118" cy="41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4455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altLang="nb-NO" dirty="0"/>
              <a:t>Tidsplan for denne økta</a:t>
            </a:r>
            <a:endParaRPr lang="nb-NO" dirty="0"/>
          </a:p>
        </p:txBody>
      </p:sp>
      <p:graphicFrame>
        <p:nvGraphicFramePr>
          <p:cNvPr id="4" name="Plassholder for innhold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71419300"/>
              </p:ext>
            </p:extLst>
          </p:nvPr>
        </p:nvGraphicFramePr>
        <p:xfrm>
          <a:off x="457200" y="2001838"/>
          <a:ext cx="82296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556995033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1581318794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Aktivitet</a:t>
                      </a:r>
                      <a:endParaRPr kumimoji="0" lang="nb-NO" altLang="nb-NO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Franklin Gothic Book" panose="020B05030201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95416" marR="95416" marT="45714" marB="45714" horzOverflow="overflow"/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Anbefalt tidsbruk</a:t>
                      </a:r>
                      <a:endParaRPr kumimoji="0" lang="nb-NO" altLang="nb-NO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Franklin Gothic Book" panose="020B05030201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95416" marR="95416" marT="45714" marB="45714" horzOverflow="overflow"/>
                </a:tc>
                <a:extLst>
                  <a:ext uri="{0D108BD9-81ED-4DB2-BD59-A6C34878D82A}">
                    <a16:rowId xmlns:a16="http://schemas.microsoft.com/office/drawing/2014/main" val="524244529"/>
                  </a:ext>
                </a:extLst>
              </a:tr>
              <a:tr h="37084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Oppsummering A – Forarbeid</a:t>
                      </a:r>
                      <a:endParaRPr kumimoji="0" lang="nb-NO" altLang="nb-NO" sz="1800" b="0" i="1" u="none" strike="noStrike" cap="none" normalizeH="0" baseline="0" dirty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Franklin Gothic Book" panose="020B05030201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95416" marR="95416" marT="45714" marB="45714" horzOverflow="overflow"/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20 minutter</a:t>
                      </a:r>
                      <a:endParaRPr kumimoji="0" lang="nb-NO" altLang="nb-NO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Franklin Gothic Book" panose="020B05030201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95416" marR="95416" marT="45714" marB="45714" horzOverflow="overflow"/>
                </a:tc>
                <a:extLst>
                  <a:ext uri="{0D108BD9-81ED-4DB2-BD59-A6C34878D82A}">
                    <a16:rowId xmlns:a16="http://schemas.microsoft.com/office/drawing/2014/main" val="2375133579"/>
                  </a:ext>
                </a:extLst>
              </a:tr>
              <a:tr h="37084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Planlegg kartlegging</a:t>
                      </a:r>
                      <a:endParaRPr kumimoji="0" lang="nb-NO" altLang="nb-NO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Franklin Gothic Book" panose="020B05030201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95416" marR="95416" marT="45714" marB="45714" horzOverflow="overflow"/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40</a:t>
                      </a:r>
                      <a:r>
                        <a:rPr kumimoji="0" lang="nb-NO" altLang="nb-NO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minutter</a:t>
                      </a:r>
                      <a:endParaRPr kumimoji="0" lang="nb-NO" altLang="nb-NO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Franklin Gothic Book" panose="020B05030201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95416" marR="95416" marT="45714" marB="45714" horzOverflow="overflow"/>
                </a:tc>
                <a:extLst>
                  <a:ext uri="{0D108BD9-81ED-4DB2-BD59-A6C34878D82A}">
                    <a16:rowId xmlns:a16="http://schemas.microsoft.com/office/drawing/2014/main" val="3318460795"/>
                  </a:ext>
                </a:extLst>
              </a:tr>
              <a:tr h="37084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Totalt tidsbruk</a:t>
                      </a:r>
                      <a:endParaRPr kumimoji="0" lang="nb-NO" altLang="nb-NO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Franklin Gothic Book" panose="020B05030201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95416" marR="95416" marT="45714" marB="45714" horzOverflow="overflow"/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60 minutter</a:t>
                      </a:r>
                      <a:endParaRPr kumimoji="0" lang="nb-NO" altLang="nb-NO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Franklin Gothic Book" panose="020B05030201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95416" marR="95416" marT="45714" marB="45714" horzOverflow="overflow"/>
                </a:tc>
                <a:extLst>
                  <a:ext uri="{0D108BD9-81ED-4DB2-BD59-A6C34878D82A}">
                    <a16:rowId xmlns:a16="http://schemas.microsoft.com/office/drawing/2014/main" val="24592757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19082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4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3" name="Plassholder for innhold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b-NO" dirty="0"/>
              <a:t>20 minutter</a:t>
            </a:r>
            <a:endParaRPr lang="nb-NO" sz="2000" dirty="0"/>
          </a:p>
          <a:p>
            <a:pPr marL="457200" lvl="1" indent="0">
              <a:buNone/>
            </a:pPr>
            <a:endParaRPr lang="nb-NO" sz="2000" dirty="0"/>
          </a:p>
          <a:p>
            <a:endParaRPr lang="nb-NO" dirty="0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Oppsummering A - Forarbeid</a:t>
            </a:r>
            <a:endParaRPr lang="nb-NO" sz="3200" dirty="0"/>
          </a:p>
        </p:txBody>
      </p:sp>
    </p:spTree>
    <p:extLst>
      <p:ext uri="{BB962C8B-B14F-4D97-AF65-F5344CB8AC3E}">
        <p14:creationId xmlns:p14="http://schemas.microsoft.com/office/powerpoint/2010/main" val="40174200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altLang="nb-NO" dirty="0"/>
              <a:t>Oppsummering av forarbeidet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b-NO" altLang="nb-NO" sz="2200" dirty="0"/>
              <a:t>Individuelt (5 minutter): </a:t>
            </a:r>
          </a:p>
          <a:p>
            <a:pPr marL="0" indent="0">
              <a:buNone/>
            </a:pPr>
            <a:r>
              <a:rPr lang="nb-NO" altLang="nb-NO" sz="2200" dirty="0"/>
              <a:t>Se over notatene dine og gjør deg klar til gruppediskusjon</a:t>
            </a:r>
          </a:p>
          <a:p>
            <a:pPr marL="0" indent="0"/>
            <a:endParaRPr lang="nb-NO" altLang="nb-NO" sz="2200" dirty="0"/>
          </a:p>
          <a:p>
            <a:pPr marL="0" indent="0">
              <a:buNone/>
            </a:pPr>
            <a:r>
              <a:rPr lang="nb-NO" altLang="nb-NO" sz="2200" dirty="0"/>
              <a:t>Gruppediskusjon (15 minutter):</a:t>
            </a:r>
          </a:p>
          <a:p>
            <a:pPr marL="0" indent="0">
              <a:buNone/>
            </a:pPr>
            <a:r>
              <a:rPr lang="nb-NO" sz="2200" dirty="0"/>
              <a:t>Bruk notatene fra forarbeidet, og drøft i grupper på tre–fire personer:</a:t>
            </a:r>
          </a:p>
          <a:p>
            <a:pPr lvl="0"/>
            <a:r>
              <a:rPr lang="nb-NO" sz="2200" dirty="0"/>
              <a:t>Hva kan dere si om klassens styrker og svakheter? </a:t>
            </a:r>
          </a:p>
          <a:p>
            <a:pPr lvl="0"/>
            <a:r>
              <a:rPr lang="nb-NO" sz="2200" dirty="0"/>
              <a:t>Hva forteller resultatet om kompetansen til elevene dere har valgt?</a:t>
            </a:r>
          </a:p>
          <a:p>
            <a:endParaRPr lang="nb-NO" altLang="nb-NO" sz="1800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52748361"/>
      </p:ext>
    </p:extLst>
  </p:cSld>
  <p:clrMapOvr>
    <a:masterClrMapping/>
  </p:clrMapOvr>
</p:sld>
</file>

<file path=ppt/theme/theme1.xml><?xml version="1.0" encoding="utf-8"?>
<a:theme xmlns:a="http://schemas.openxmlformats.org/drawingml/2006/main" name="Standardtema">
  <a:themeElements>
    <a:clrScheme name="Entro sitt">
      <a:dk1>
        <a:sysClr val="windowText" lastClr="000000"/>
      </a:dk1>
      <a:lt1>
        <a:sysClr val="window" lastClr="FFFFFF"/>
      </a:lt1>
      <a:dk2>
        <a:srgbClr val="73AB48"/>
      </a:dk2>
      <a:lt2>
        <a:srgbClr val="EEECE1"/>
      </a:lt2>
      <a:accent1>
        <a:srgbClr val="8D8F8C"/>
      </a:accent1>
      <a:accent2>
        <a:srgbClr val="C0504D"/>
      </a:accent2>
      <a:accent3>
        <a:srgbClr val="FAF8F7"/>
      </a:accent3>
      <a:accent4>
        <a:srgbClr val="CBCCC6"/>
      </a:accent4>
      <a:accent5>
        <a:srgbClr val="4BACC6"/>
      </a:accent5>
      <a:accent6>
        <a:srgbClr val="F79646"/>
      </a:accent6>
      <a:hlink>
        <a:srgbClr val="447B53"/>
      </a:hlink>
      <a:folHlink>
        <a:srgbClr val="56693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Standardtema</Template>
  <TotalTime>0</TotalTime>
  <Words>469</Words>
  <Application>Microsoft Office PowerPoint</Application>
  <PresentationFormat>Skjermfremvisning (4:3)</PresentationFormat>
  <Paragraphs>116</Paragraphs>
  <Slides>21</Slides>
  <Notes>9</Notes>
  <HiddenSlides>0</HiddenSlides>
  <MMClips>0</MMClips>
  <ScaleCrop>false</ScaleCrop>
  <HeadingPairs>
    <vt:vector size="6" baseType="variant">
      <vt:variant>
        <vt:lpstr>Brukte skrifter</vt:lpstr>
      </vt:variant>
      <vt:variant>
        <vt:i4>7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21</vt:i4>
      </vt:variant>
    </vt:vector>
  </HeadingPairs>
  <TitlesOfParts>
    <vt:vector size="29" baseType="lpstr">
      <vt:lpstr>MS PGothic</vt:lpstr>
      <vt:lpstr>Arial</vt:lpstr>
      <vt:lpstr>Calibri</vt:lpstr>
      <vt:lpstr>Corbel</vt:lpstr>
      <vt:lpstr>Franklin Gothic Book</vt:lpstr>
      <vt:lpstr>Verdana</vt:lpstr>
      <vt:lpstr>Woodford Bourne</vt:lpstr>
      <vt:lpstr>Standardtema</vt:lpstr>
      <vt:lpstr>Modul 1 – Kartleggingstest Alle Teller</vt:lpstr>
      <vt:lpstr>Mål</vt:lpstr>
      <vt:lpstr>Tidsplan for denne modulen</vt:lpstr>
      <vt:lpstr>A – Forarbeid 30 minutter </vt:lpstr>
      <vt:lpstr>Individuelt arbeid</vt:lpstr>
      <vt:lpstr>B – Samarbeid 60 minutter </vt:lpstr>
      <vt:lpstr>Tidsplan for denne økta</vt:lpstr>
      <vt:lpstr>Oppsummering A - Forarbeid</vt:lpstr>
      <vt:lpstr>Oppsummering av forarbeidet</vt:lpstr>
      <vt:lpstr>Planlegg kartlegging</vt:lpstr>
      <vt:lpstr>En test i tallforståelse</vt:lpstr>
      <vt:lpstr>C – Utprøving 60 minutter </vt:lpstr>
      <vt:lpstr>Bruk av screening ved egen skole</vt:lpstr>
      <vt:lpstr>D – Etterarbeid 60 minutter </vt:lpstr>
      <vt:lpstr>Erfaringsdeling fra utprøving</vt:lpstr>
      <vt:lpstr>Hva forteller resultatene av testen?</vt:lpstr>
      <vt:lpstr>Konsekvenser for praksis</vt:lpstr>
      <vt:lpstr>Bruk av kartleggingsresultater</vt:lpstr>
      <vt:lpstr>Anbefalinger til videre arbeid</vt:lpstr>
      <vt:lpstr>Anbefalinger til videre arbeid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steinar ness</dc:creator>
  <cp:lastModifiedBy>Olaug Ellen Lona Svingen</cp:lastModifiedBy>
  <cp:revision>137</cp:revision>
  <dcterms:created xsi:type="dcterms:W3CDTF">2017-11-27T08:38:29Z</dcterms:created>
  <dcterms:modified xsi:type="dcterms:W3CDTF">2019-06-04T11:58:26Z</dcterms:modified>
</cp:coreProperties>
</file>