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83" r:id="rId4"/>
  </p:sldIdLst>
  <p:sldSz cx="12192000" cy="6858000"/>
  <p:notesSz cx="6669088" cy="987266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7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4864" autoAdjust="0"/>
  </p:normalViewPr>
  <p:slideViewPr>
    <p:cSldViewPr>
      <p:cViewPr varScale="1">
        <p:scale>
          <a:sx n="97" d="100"/>
          <a:sy n="97" d="100"/>
        </p:scale>
        <p:origin x="93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3056" y="184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2B858373-6244-194A-AE92-A849344C92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63542" y="427055"/>
            <a:ext cx="3921369" cy="495348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1C77398-40DD-3249-B3F4-C4AE3BAA92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4960" y="349309"/>
            <a:ext cx="1691672" cy="633094"/>
          </a:xfrm>
          <a:prstGeom prst="rect">
            <a:avLst/>
          </a:prstGeom>
        </p:spPr>
      </p:pic>
      <p:sp>
        <p:nvSpPr>
          <p:cNvPr id="7" name="Plassholder for dato 2">
            <a:extLst>
              <a:ext uri="{FF2B5EF4-FFF2-40B4-BE49-F238E27FC236}">
                <a16:creationId xmlns:a16="http://schemas.microsoft.com/office/drawing/2014/main" id="{08CBFD80-6030-9A47-AFCD-80E2786084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913036" y="9367862"/>
            <a:ext cx="1213850" cy="28206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fld id="{137AEF4F-B7EA-E043-825E-F3E89E9B2030}" type="datetime1">
              <a:rPr lang="nb-NO" sz="900" smtClean="0">
                <a:latin typeface="Arial" panose="020B0604020202020204" pitchFamily="34" charset="0"/>
                <a:cs typeface="Arial" panose="020B0604020202020204" pitchFamily="34" charset="0"/>
              </a:rPr>
              <a:t>11.11.2019</a:t>
            </a:fld>
            <a:endParaRPr lang="nb-NO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lassholder for bunntekst 3">
            <a:extLst>
              <a:ext uri="{FF2B5EF4-FFF2-40B4-BE49-F238E27FC236}">
                <a16:creationId xmlns:a16="http://schemas.microsoft.com/office/drawing/2014/main" id="{09612936-F624-6048-BED1-BC99E660F6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68501" y="9377317"/>
            <a:ext cx="4336556" cy="27260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200"/>
            </a:lvl1pPr>
          </a:lstStyle>
          <a:p>
            <a:endParaRPr lang="nb-N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lassholder for lysbildenummer 4">
            <a:extLst>
              <a:ext uri="{FF2B5EF4-FFF2-40B4-BE49-F238E27FC236}">
                <a16:creationId xmlns:a16="http://schemas.microsoft.com/office/drawing/2014/main" id="{1827D36B-7038-2645-ADD8-C32D8BEA6B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205546" y="9367862"/>
            <a:ext cx="350123" cy="271563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pPr algn="l"/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2877140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topptekst 1">
            <a:extLst>
              <a:ext uri="{FF2B5EF4-FFF2-40B4-BE49-F238E27FC236}">
                <a16:creationId xmlns:a16="http://schemas.microsoft.com/office/drawing/2014/main" id="{400523A5-A423-8D41-BAC3-D7479A95D1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679000" y="398505"/>
            <a:ext cx="3635887" cy="49534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3BFD9AE-9AF2-304C-9623-6B055A1FF4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46930" r="5260"/>
          <a:stretch/>
        </p:blipFill>
        <p:spPr>
          <a:xfrm>
            <a:off x="4524960" y="349309"/>
            <a:ext cx="1691672" cy="633094"/>
          </a:xfrm>
          <a:prstGeom prst="rect">
            <a:avLst/>
          </a:prstGeom>
        </p:spPr>
      </p:pic>
      <p:sp>
        <p:nvSpPr>
          <p:cNvPr id="10" name="Plassholder for dato 2">
            <a:extLst>
              <a:ext uri="{FF2B5EF4-FFF2-40B4-BE49-F238E27FC236}">
                <a16:creationId xmlns:a16="http://schemas.microsoft.com/office/drawing/2014/main" id="{13DDDDF2-E35C-3E4B-97FC-014224B9EF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913036" y="9367862"/>
            <a:ext cx="1213850" cy="28206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4EF295-6373-8B41-9D0A-5D96D4C6C928}" type="datetime1">
              <a:rPr lang="nb-NO" smtClean="0"/>
              <a:t>11.11.2019</a:t>
            </a:fld>
            <a:endParaRPr lang="nb-NO"/>
          </a:p>
        </p:txBody>
      </p:sp>
      <p:sp>
        <p:nvSpPr>
          <p:cNvPr id="11" name="Plassholder for bunntekst 3">
            <a:extLst>
              <a:ext uri="{FF2B5EF4-FFF2-40B4-BE49-F238E27FC236}">
                <a16:creationId xmlns:a16="http://schemas.microsoft.com/office/drawing/2014/main" id="{1C0440E9-FCB4-D543-8A8F-599ED3B6F7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66909" y="9377317"/>
            <a:ext cx="4138148" cy="26210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2" name="Plassholder for lysbildenummer 4">
            <a:extLst>
              <a:ext uri="{FF2B5EF4-FFF2-40B4-BE49-F238E27FC236}">
                <a16:creationId xmlns:a16="http://schemas.microsoft.com/office/drawing/2014/main" id="{6C287FA9-C53C-B843-B983-34F905A186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05546" y="9367862"/>
            <a:ext cx="350123" cy="271563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nb-NO"/>
              <a:t>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072892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474EF295-6373-8B41-9D0A-5D96D4C6C928}" type="datetime1">
              <a:rPr lang="nb-NO" smtClean="0"/>
              <a:t>11.11.2019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r>
              <a:rPr lang="nb-NO"/>
              <a:t>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2224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474EF295-6373-8B41-9D0A-5D96D4C6C928}" type="datetime1">
              <a:rPr lang="nb-NO" smtClean="0"/>
              <a:t>11.11.2019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r>
              <a:rPr lang="nb-NO"/>
              <a:t>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5016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7DBC9300-6148-D04A-A418-5A3C4B00717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>
              <a:solidFill>
                <a:schemeClr val="accent2"/>
              </a:solidFill>
            </a:endParaRPr>
          </a:p>
        </p:txBody>
      </p:sp>
      <p:cxnSp>
        <p:nvCxnSpPr>
          <p:cNvPr id="13" name="Rett linje 12"/>
          <p:cNvCxnSpPr/>
          <p:nvPr userDrawn="1"/>
        </p:nvCxnSpPr>
        <p:spPr>
          <a:xfrm>
            <a:off x="335360" y="1202400"/>
            <a:ext cx="1152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e 13">
            <a:extLst>
              <a:ext uri="{FF2B5EF4-FFF2-40B4-BE49-F238E27FC236}">
                <a16:creationId xmlns:a16="http://schemas.microsoft.com/office/drawing/2014/main" id="{1BB58594-BA53-F543-B0B1-74FF17429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11"/>
          <a:stretch/>
        </p:blipFill>
        <p:spPr>
          <a:xfrm>
            <a:off x="6569443" y="3908398"/>
            <a:ext cx="5605200" cy="294960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C250EB0-DE85-BF4C-BA19-33209E864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785909"/>
            <a:ext cx="10564813" cy="56154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8919FAA-A457-A844-9FF6-3D8D13EA1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526160"/>
            <a:ext cx="10564813" cy="4789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01444237-3DD9-0F49-9737-2972650DAE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890" y="384314"/>
            <a:ext cx="2461246" cy="56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5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3A5C9895-5777-D543-8439-792476C4AAF9}"/>
              </a:ext>
            </a:extLst>
          </p:cNvPr>
          <p:cNvSpPr/>
          <p:nvPr userDrawn="1"/>
        </p:nvSpPr>
        <p:spPr>
          <a:xfrm>
            <a:off x="0" y="0"/>
            <a:ext cx="12192000" cy="63082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83F81D5-FE1C-434F-9748-BE8C596BB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40FB410-9871-D74D-B0C9-0038C5BD8B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1771376-4BA0-3643-8631-173D4B00FA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4701D8-20EA-3841-8B0D-C0965CE84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785909"/>
            <a:ext cx="10564813" cy="56154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A0FABE5-865B-4D49-87A3-78D406B8F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526160"/>
            <a:ext cx="10564813" cy="4789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471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D511D81-D1CC-E647-ADDD-06A057F4FCB2}"/>
              </a:ext>
            </a:extLst>
          </p:cNvPr>
          <p:cNvSpPr/>
          <p:nvPr userDrawn="1"/>
        </p:nvSpPr>
        <p:spPr>
          <a:xfrm>
            <a:off x="0" y="0"/>
            <a:ext cx="12192000" cy="63082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83F81D5-FE1C-434F-9748-BE8C596BB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40FB410-9871-D74D-B0C9-0038C5BD8B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1771376-4BA0-3643-8631-173D4B00FA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4701D8-20EA-3841-8B0D-C0965CE84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785909"/>
            <a:ext cx="10564813" cy="56154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A0FABE5-865B-4D49-87A3-78D406B8F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526160"/>
            <a:ext cx="10564813" cy="4789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629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933B4F5-7A9A-CE4F-B4B9-83591295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81026"/>
            <a:ext cx="10564813" cy="642938"/>
          </a:xfrm>
          <a:prstGeom prst="rect">
            <a:avLst/>
          </a:pr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E856002-DAB7-4C42-8D2F-8FF5EFD4FB7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563688"/>
            <a:ext cx="10564813" cy="442595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  <a:p>
            <a:pPr lvl="0"/>
            <a:endParaRPr lang="nb-NO" dirty="0"/>
          </a:p>
        </p:txBody>
      </p:sp>
      <p:sp>
        <p:nvSpPr>
          <p:cNvPr id="32" name="Plassholder for dato 31">
            <a:extLst>
              <a:ext uri="{FF2B5EF4-FFF2-40B4-BE49-F238E27FC236}">
                <a16:creationId xmlns:a16="http://schemas.microsoft.com/office/drawing/2014/main" id="{CC5EFA8F-4E29-3B40-9D3F-56331802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3" name="Plassholder for bunntekst 32">
            <a:extLst>
              <a:ext uri="{FF2B5EF4-FFF2-40B4-BE49-F238E27FC236}">
                <a16:creationId xmlns:a16="http://schemas.microsoft.com/office/drawing/2014/main" id="{4DB2E0FA-6A90-1748-B4C4-5E2BF10A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4" name="Plassholder for lysbildenummer 33">
            <a:extLst>
              <a:ext uri="{FF2B5EF4-FFF2-40B4-BE49-F238E27FC236}">
                <a16:creationId xmlns:a16="http://schemas.microsoft.com/office/drawing/2014/main" id="{7D565B53-A229-4441-90CF-4F05B2969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4593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_lys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3189490-BBDA-BB47-AEAC-4B0B09927C95}"/>
              </a:ext>
            </a:extLst>
          </p:cNvPr>
          <p:cNvSpPr/>
          <p:nvPr userDrawn="1"/>
        </p:nvSpPr>
        <p:spPr>
          <a:xfrm>
            <a:off x="0" y="0"/>
            <a:ext cx="12192000" cy="63082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933B4F5-7A9A-CE4F-B4B9-83591295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85528"/>
            <a:ext cx="10564813" cy="638435"/>
          </a:xfrm>
          <a:prstGeom prst="rect">
            <a:avLst/>
          </a:pr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2" name="Plassholder for dato 31">
            <a:extLst>
              <a:ext uri="{FF2B5EF4-FFF2-40B4-BE49-F238E27FC236}">
                <a16:creationId xmlns:a16="http://schemas.microsoft.com/office/drawing/2014/main" id="{CC5EFA8F-4E29-3B40-9D3F-56331802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3" name="Plassholder for bunntekst 32">
            <a:extLst>
              <a:ext uri="{FF2B5EF4-FFF2-40B4-BE49-F238E27FC236}">
                <a16:creationId xmlns:a16="http://schemas.microsoft.com/office/drawing/2014/main" id="{4DB2E0FA-6A90-1748-B4C4-5E2BF10A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4" name="Plassholder for lysbildenummer 33">
            <a:extLst>
              <a:ext uri="{FF2B5EF4-FFF2-40B4-BE49-F238E27FC236}">
                <a16:creationId xmlns:a16="http://schemas.microsoft.com/office/drawing/2014/main" id="{7D565B53-A229-4441-90CF-4F05B2969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E7B5714-5A68-CD4F-9FFD-B18855C935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563688"/>
            <a:ext cx="10564813" cy="44259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0000"/>
              </a:lnSpc>
              <a:buFontTx/>
              <a:buBlip>
                <a:blip r:embed="rId2"/>
              </a:buBlip>
              <a:defRPr sz="2800"/>
            </a:lvl1pPr>
            <a:lvl2pPr marL="742950" indent="-285750">
              <a:lnSpc>
                <a:spcPct val="120000"/>
              </a:lnSpc>
              <a:buFontTx/>
              <a:buBlip>
                <a:blip r:embed="rId2"/>
              </a:buBlip>
              <a:defRPr/>
            </a:lvl2pPr>
            <a:lvl3pPr marL="1143000" indent="-228600">
              <a:lnSpc>
                <a:spcPct val="120000"/>
              </a:lnSpc>
              <a:buFontTx/>
              <a:buBlip>
                <a:blip r:embed="rId2"/>
              </a:buBlip>
              <a:defRPr/>
            </a:lvl3pPr>
            <a:lvl4pPr marL="1600200" indent="-228600">
              <a:lnSpc>
                <a:spcPct val="120000"/>
              </a:lnSpc>
              <a:buFontTx/>
              <a:buBlip>
                <a:blip r:embed="rId2"/>
              </a:buBlip>
              <a:defRPr/>
            </a:lvl4pPr>
            <a:lvl5pPr marL="2057400" indent="-228600">
              <a:lnSpc>
                <a:spcPct val="120000"/>
              </a:lnSpc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826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616EE648-1D2D-4B49-818B-ABDAF248C12C}"/>
              </a:ext>
            </a:extLst>
          </p:cNvPr>
          <p:cNvSpPr/>
          <p:nvPr userDrawn="1"/>
        </p:nvSpPr>
        <p:spPr>
          <a:xfrm>
            <a:off x="0" y="0"/>
            <a:ext cx="12192000" cy="63082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933B4F5-7A9A-CE4F-B4B9-83591295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85528"/>
            <a:ext cx="10564813" cy="638435"/>
          </a:xfrm>
          <a:prstGeom prst="rect">
            <a:avLst/>
          </a:prstGeom>
        </p:spPr>
        <p:txBody>
          <a:bodyPr anchor="ctr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2" name="Plassholder for dato 31">
            <a:extLst>
              <a:ext uri="{FF2B5EF4-FFF2-40B4-BE49-F238E27FC236}">
                <a16:creationId xmlns:a16="http://schemas.microsoft.com/office/drawing/2014/main" id="{CC5EFA8F-4E29-3B40-9D3F-56331802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3" name="Plassholder for bunntekst 32">
            <a:extLst>
              <a:ext uri="{FF2B5EF4-FFF2-40B4-BE49-F238E27FC236}">
                <a16:creationId xmlns:a16="http://schemas.microsoft.com/office/drawing/2014/main" id="{4DB2E0FA-6A90-1748-B4C4-5E2BF10A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4" name="Plassholder for lysbildenummer 33">
            <a:extLst>
              <a:ext uri="{FF2B5EF4-FFF2-40B4-BE49-F238E27FC236}">
                <a16:creationId xmlns:a16="http://schemas.microsoft.com/office/drawing/2014/main" id="{7D565B53-A229-4441-90CF-4F05B2969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453D03-0500-D94D-AFF5-CD712BF005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563688"/>
            <a:ext cx="10564813" cy="44259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0000"/>
              </a:lnSpc>
              <a:buFontTx/>
              <a:buBlip>
                <a:blip r:embed="rId2"/>
              </a:buBlip>
              <a:defRPr sz="2800">
                <a:solidFill>
                  <a:schemeClr val="bg1"/>
                </a:solidFill>
              </a:defRPr>
            </a:lvl1pPr>
            <a:lvl2pPr marL="742950" indent="-285750">
              <a:lnSpc>
                <a:spcPct val="120000"/>
              </a:lnSpc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lnSpc>
                <a:spcPct val="120000"/>
              </a:lnSpc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lnSpc>
                <a:spcPct val="120000"/>
              </a:lnSpc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lnSpc>
                <a:spcPct val="120000"/>
              </a:lnSpc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0209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_ly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8639329B-F6FA-8147-AA0A-2E86008B46D1}"/>
              </a:ext>
            </a:extLst>
          </p:cNvPr>
          <p:cNvSpPr/>
          <p:nvPr userDrawn="1"/>
        </p:nvSpPr>
        <p:spPr>
          <a:xfrm>
            <a:off x="0" y="0"/>
            <a:ext cx="12192000" cy="6308260"/>
          </a:xfrm>
          <a:prstGeom prst="rect">
            <a:avLst/>
          </a:prstGeom>
          <a:solidFill>
            <a:schemeClr val="accent2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sp>
        <p:nvSpPr>
          <p:cNvPr id="32" name="Plassholder for dato 31">
            <a:extLst>
              <a:ext uri="{FF2B5EF4-FFF2-40B4-BE49-F238E27FC236}">
                <a16:creationId xmlns:a16="http://schemas.microsoft.com/office/drawing/2014/main" id="{CC5EFA8F-4E29-3B40-9D3F-56331802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3" name="Plassholder for bunntekst 32">
            <a:extLst>
              <a:ext uri="{FF2B5EF4-FFF2-40B4-BE49-F238E27FC236}">
                <a16:creationId xmlns:a16="http://schemas.microsoft.com/office/drawing/2014/main" id="{4DB2E0FA-6A90-1748-B4C4-5E2BF10A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4" name="Plassholder for lysbildenummer 33">
            <a:extLst>
              <a:ext uri="{FF2B5EF4-FFF2-40B4-BE49-F238E27FC236}">
                <a16:creationId xmlns:a16="http://schemas.microsoft.com/office/drawing/2014/main" id="{7D565B53-A229-4441-90CF-4F05B2969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B557188-BA1C-5046-B290-A263C9DC0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85528"/>
            <a:ext cx="10564813" cy="63843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77453F3-F707-4C4C-8DBA-B564EC9E2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563688"/>
            <a:ext cx="10564813" cy="442595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995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2AB6B966-4CCA-5143-97C9-430C5E95AD8A}"/>
              </a:ext>
            </a:extLst>
          </p:cNvPr>
          <p:cNvSpPr/>
          <p:nvPr userDrawn="1"/>
        </p:nvSpPr>
        <p:spPr>
          <a:xfrm>
            <a:off x="0" y="0"/>
            <a:ext cx="12192000" cy="63082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sp>
        <p:nvSpPr>
          <p:cNvPr id="32" name="Plassholder for dato 31">
            <a:extLst>
              <a:ext uri="{FF2B5EF4-FFF2-40B4-BE49-F238E27FC236}">
                <a16:creationId xmlns:a16="http://schemas.microsoft.com/office/drawing/2014/main" id="{CC5EFA8F-4E29-3B40-9D3F-56331802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3" name="Plassholder for bunntekst 32">
            <a:extLst>
              <a:ext uri="{FF2B5EF4-FFF2-40B4-BE49-F238E27FC236}">
                <a16:creationId xmlns:a16="http://schemas.microsoft.com/office/drawing/2014/main" id="{4DB2E0FA-6A90-1748-B4C4-5E2BF10A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4" name="Plassholder for lysbildenummer 33">
            <a:extLst>
              <a:ext uri="{FF2B5EF4-FFF2-40B4-BE49-F238E27FC236}">
                <a16:creationId xmlns:a16="http://schemas.microsoft.com/office/drawing/2014/main" id="{7D565B53-A229-4441-90CF-4F05B2969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B557188-BA1C-5046-B290-A263C9DC0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85528"/>
            <a:ext cx="10564813" cy="63843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FE33E3-D900-7D4E-B6B4-CEEF8618E5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563688"/>
            <a:ext cx="10564813" cy="44259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0000"/>
              </a:lnSpc>
              <a:buFontTx/>
              <a:buBlip>
                <a:blip r:embed="rId2"/>
              </a:buBlip>
              <a:defRPr sz="2800">
                <a:solidFill>
                  <a:schemeClr val="bg1"/>
                </a:solidFill>
              </a:defRPr>
            </a:lvl1pPr>
            <a:lvl2pPr marL="742950" indent="-285750">
              <a:lnSpc>
                <a:spcPct val="120000"/>
              </a:lnSpc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lnSpc>
                <a:spcPct val="120000"/>
              </a:lnSpc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lnSpc>
                <a:spcPct val="120000"/>
              </a:lnSpc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lnSpc>
                <a:spcPct val="120000"/>
              </a:lnSpc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515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933B4F5-7A9A-CE4F-B4B9-83591295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85528"/>
            <a:ext cx="10564813" cy="638435"/>
          </a:xfrm>
          <a:prstGeom prst="rect">
            <a:avLst/>
          </a:pr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E856002-DAB7-4C42-8D2F-8FF5EFD4FB7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6" y="1589088"/>
            <a:ext cx="5100638" cy="4400549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  <a:p>
            <a:pPr lvl="0"/>
            <a:endParaRPr lang="nb-NO" dirty="0"/>
          </a:p>
        </p:txBody>
      </p:sp>
      <p:sp>
        <p:nvSpPr>
          <p:cNvPr id="28" name="Plassholder for dato 27">
            <a:extLst>
              <a:ext uri="{FF2B5EF4-FFF2-40B4-BE49-F238E27FC236}">
                <a16:creationId xmlns:a16="http://schemas.microsoft.com/office/drawing/2014/main" id="{66C6CF92-0719-D14B-84FA-0349C4CCC28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9" name="Plassholder for bunntekst 28">
            <a:extLst>
              <a:ext uri="{FF2B5EF4-FFF2-40B4-BE49-F238E27FC236}">
                <a16:creationId xmlns:a16="http://schemas.microsoft.com/office/drawing/2014/main" id="{645CADF1-92E7-6D4A-8D63-3AA21E373B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0" name="Plassholder for lysbildenummer 29">
            <a:extLst>
              <a:ext uri="{FF2B5EF4-FFF2-40B4-BE49-F238E27FC236}">
                <a16:creationId xmlns:a16="http://schemas.microsoft.com/office/drawing/2014/main" id="{1BE872C9-E0D4-9E42-83BC-3AF46F9531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5F2F3630-EC9F-1E45-865E-ADBBFCD4D76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167439" y="1589089"/>
            <a:ext cx="5092700" cy="4400549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340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C30F1B-76CD-4043-89D3-5F16EFC14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AA84B4-60DE-4E45-B13B-7EE210C79A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276872"/>
            <a:ext cx="5100638" cy="37127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  <a:p>
            <a:pPr lvl="0"/>
            <a:endParaRPr lang="nb-NO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1A724C-8D8B-DE4C-88E9-CFB78927F96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95325" y="1584031"/>
            <a:ext cx="5100638" cy="5012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15153BB-9120-1A4A-AA50-76E40AFF322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67438" y="1589088"/>
            <a:ext cx="5092700" cy="49617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743B85-F92E-6A48-8E37-F228228A8BF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67438" y="2276872"/>
            <a:ext cx="5092700" cy="37127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  <a:p>
            <a:pPr lvl="0"/>
            <a:endParaRPr lang="nb-NO" dirty="0"/>
          </a:p>
        </p:txBody>
      </p:sp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D9C1DC5E-EFBD-8546-9F6C-425FA9B47CE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BCE78FAE-C87D-6A47-A8B6-FDC305E685D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88208EB8-DC75-1443-A37A-4737315DDDA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344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8159ED1-98AA-B242-B3A9-5A3AFB26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85528"/>
            <a:ext cx="10564813" cy="638435"/>
          </a:xfrm>
          <a:prstGeom prst="rect">
            <a:avLst/>
          </a:pr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4EEDBF5-8002-304C-967E-23E9D699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7543BA5-876D-A043-9854-9F54D96AB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1E1252B-10E6-2D43-B1CF-828317B6E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529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_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6D7C602-C163-D548-A834-2157D7CBC995}"/>
              </a:ext>
            </a:extLst>
          </p:cNvPr>
          <p:cNvSpPr/>
          <p:nvPr userDrawn="1"/>
        </p:nvSpPr>
        <p:spPr>
          <a:xfrm>
            <a:off x="-836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07CE1E12-36C8-9647-B6FF-9758B1E4516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4963" y="1223963"/>
            <a:ext cx="11514137" cy="5373166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6" name="Plassholder for tekst 11">
            <a:extLst>
              <a:ext uri="{FF2B5EF4-FFF2-40B4-BE49-F238E27FC236}">
                <a16:creationId xmlns:a16="http://schemas.microsoft.com/office/drawing/2014/main" id="{F624BA96-CE51-FE47-8014-99BC3731E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1518" y="4167942"/>
            <a:ext cx="5600482" cy="2690058"/>
          </a:xfr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842" t="792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4B480B-C42A-454A-8580-A943AE8FE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916839"/>
            <a:ext cx="5832723" cy="143062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1501ED-9F54-D740-8AC5-157111E38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526160"/>
            <a:ext cx="5100638" cy="155902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F4AF93A9-7852-1346-BBFF-16B66278B2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890" y="384314"/>
            <a:ext cx="2461246" cy="56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2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1DFEE04-41B9-3E44-A9E8-F1291D448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30C43C0-D7BE-2840-8D84-0D4824D2CF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B358E92-604F-E04C-864D-A7FD2369ADA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922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695325" y="1628800"/>
            <a:ext cx="10564813" cy="4673624"/>
          </a:xfrm>
          <a:prstGeom prst="rect">
            <a:avLst/>
          </a:prstGeom>
          <a:solidFill>
            <a:schemeClr val="bg2"/>
          </a:solidFill>
        </p:spPr>
        <p:txBody>
          <a:bodyPr tIns="1890000"/>
          <a:lstStyle>
            <a:lvl1pPr marL="0" indent="0" algn="ctr">
              <a:buNone/>
              <a:defRPr sz="1400" i="1" baseline="0"/>
            </a:lvl1pPr>
          </a:lstStyle>
          <a:p>
            <a:r>
              <a:rPr lang="en-US" dirty="0"/>
              <a:t>Sett inn </a:t>
            </a:r>
            <a:r>
              <a:rPr lang="en-US" dirty="0" err="1"/>
              <a:t>bilde</a:t>
            </a:r>
            <a:endParaRPr lang="nb-NO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E2FBAE0-6023-8B4D-8F1B-B758E48A3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85528"/>
            <a:ext cx="10564813" cy="638435"/>
          </a:xfrm>
          <a:prstGeom prst="rect">
            <a:avLst/>
          </a:pr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8B842D-E436-9D46-8DAF-EE5743A3006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ED75DA6-A6A3-9546-9DC8-328B865365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DB3643B6-B059-0B4C-947F-16E71C5D3E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065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309320"/>
          </a:xfrm>
          <a:prstGeom prst="rect">
            <a:avLst/>
          </a:prstGeom>
          <a:solidFill>
            <a:schemeClr val="bg2"/>
          </a:solidFill>
        </p:spPr>
        <p:txBody>
          <a:bodyPr tIns="1890000" anchor="ctr"/>
          <a:lstStyle>
            <a:lvl1pPr marL="0" indent="0" algn="ctr">
              <a:buNone/>
              <a:defRPr sz="1400" i="1" baseline="0"/>
            </a:lvl1pPr>
          </a:lstStyle>
          <a:p>
            <a:r>
              <a:rPr lang="en-US" dirty="0"/>
              <a:t>Sett inn </a:t>
            </a:r>
            <a:r>
              <a:rPr lang="en-US" dirty="0" err="1"/>
              <a:t>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338423-8B28-FC4A-8F3D-CB60B4A12E8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BABB4EB-A43B-5642-88C9-7D842CC27E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E55C71A0-DB8A-F647-99F1-CE9534B7D7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867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2C934C-22CB-0E4B-B99B-DA124898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244340A-7B7E-D247-B136-96FC5915F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471668B-9F78-9B4C-A2DE-0DE44C2880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B588E3-557E-AF4B-A7EE-903C52DD97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bilde 2">
            <a:extLst>
              <a:ext uri="{FF2B5EF4-FFF2-40B4-BE49-F238E27FC236}">
                <a16:creationId xmlns:a16="http://schemas.microsoft.com/office/drawing/2014/main" id="{79365A5F-C819-3D43-B8FC-F0C91DFFE7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7439" y="1589088"/>
            <a:ext cx="5092700" cy="440055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i="1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11D5753-4E38-6B42-A515-F3FEB7EB09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4" y="1563689"/>
            <a:ext cx="5101041" cy="44529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346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bilde og 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2">
            <a:extLst>
              <a:ext uri="{FF2B5EF4-FFF2-40B4-BE49-F238E27FC236}">
                <a16:creationId xmlns:a16="http://schemas.microsoft.com/office/drawing/2014/main" id="{79365A5F-C819-3D43-B8FC-F0C91DFFE7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6800" y="0"/>
            <a:ext cx="6024561" cy="6309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i="1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F2C934C-22CB-0E4B-B99B-DA1248983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85528"/>
            <a:ext cx="5101040" cy="638436"/>
          </a:xfrm>
        </p:spPr>
        <p:txBody>
          <a:bodyPr anchor="ctr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244340A-7B7E-D247-B136-96FC5915F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471668B-9F78-9B4C-A2DE-0DE44C2880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B588E3-557E-AF4B-A7EE-903C52DD97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11D5753-4E38-6B42-A515-F3FEB7EB09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4" y="1563688"/>
            <a:ext cx="5101041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  <a:p>
            <a:pPr lvl="0"/>
            <a:endParaRPr lang="nb-NO" dirty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C681B8E3-FB8A-824B-98B7-5E839D1E41EB}"/>
              </a:ext>
            </a:extLst>
          </p:cNvPr>
          <p:cNvCxnSpPr/>
          <p:nvPr userDrawn="1"/>
        </p:nvCxnSpPr>
        <p:spPr>
          <a:xfrm>
            <a:off x="335360" y="6300000"/>
            <a:ext cx="1152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ssholder for tekst 11">
            <a:extLst>
              <a:ext uri="{FF2B5EF4-FFF2-40B4-BE49-F238E27FC236}">
                <a16:creationId xmlns:a16="http://schemas.microsoft.com/office/drawing/2014/main" id="{1AFE3C0D-4660-B646-B289-4DE8AC9506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6467" y="3645024"/>
            <a:ext cx="5600482" cy="2690058"/>
          </a:xfr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842" t="2219" b="1426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998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bilde og mønster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649673C-E441-744B-8B4A-7465D289142A}"/>
              </a:ext>
            </a:extLst>
          </p:cNvPr>
          <p:cNvSpPr/>
          <p:nvPr userDrawn="1"/>
        </p:nvSpPr>
        <p:spPr>
          <a:xfrm>
            <a:off x="0" y="0"/>
            <a:ext cx="12191361" cy="63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2">
            <a:extLst>
              <a:ext uri="{FF2B5EF4-FFF2-40B4-BE49-F238E27FC236}">
                <a16:creationId xmlns:a16="http://schemas.microsoft.com/office/drawing/2014/main" id="{79365A5F-C819-3D43-B8FC-F0C91DFFE7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6800" y="0"/>
            <a:ext cx="6024561" cy="6309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i="1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F2C934C-22CB-0E4B-B99B-DA1248983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85528"/>
            <a:ext cx="5101039" cy="63843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244340A-7B7E-D247-B136-96FC5915F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471668B-9F78-9B4C-A2DE-0DE44C2880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B588E3-557E-AF4B-A7EE-903C52DD97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11D5753-4E38-6B42-A515-F3FEB7EB09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4" y="1563688"/>
            <a:ext cx="5101041" cy="4425950"/>
          </a:xfrm>
          <a:prstGeom prst="rect">
            <a:avLst/>
          </a:prstGeom>
        </p:spPr>
        <p:txBody>
          <a:bodyPr/>
          <a:lstStyle>
            <a:lvl1pPr marL="268288" indent="-268288">
              <a:buFontTx/>
              <a:buBlip>
                <a:blip r:embed="rId2"/>
              </a:buBlip>
              <a:tabLst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  <a:p>
            <a:pPr lvl="0"/>
            <a:endParaRPr lang="nb-NO" dirty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C681B8E3-FB8A-824B-98B7-5E839D1E41EB}"/>
              </a:ext>
            </a:extLst>
          </p:cNvPr>
          <p:cNvCxnSpPr/>
          <p:nvPr userDrawn="1"/>
        </p:nvCxnSpPr>
        <p:spPr>
          <a:xfrm>
            <a:off x="335360" y="6300000"/>
            <a:ext cx="1152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DE010643-6D89-9244-88AD-A1553829CA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6467" y="3645024"/>
            <a:ext cx="5600482" cy="2690058"/>
          </a:xfr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842" t="2219" b="1426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123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bilde og mønster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649673C-E441-744B-8B4A-7465D289142A}"/>
              </a:ext>
            </a:extLst>
          </p:cNvPr>
          <p:cNvSpPr/>
          <p:nvPr userDrawn="1"/>
        </p:nvSpPr>
        <p:spPr>
          <a:xfrm>
            <a:off x="0" y="0"/>
            <a:ext cx="12191361" cy="63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2">
            <a:extLst>
              <a:ext uri="{FF2B5EF4-FFF2-40B4-BE49-F238E27FC236}">
                <a16:creationId xmlns:a16="http://schemas.microsoft.com/office/drawing/2014/main" id="{79365A5F-C819-3D43-B8FC-F0C91DFFE7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6800" y="0"/>
            <a:ext cx="6024561" cy="6309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i="1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F2C934C-22CB-0E4B-B99B-DA1248983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85528"/>
            <a:ext cx="5101040" cy="63843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244340A-7B7E-D247-B136-96FC5915F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471668B-9F78-9B4C-A2DE-0DE44C2880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B588E3-557E-AF4B-A7EE-903C52DD97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C681B8E3-FB8A-824B-98B7-5E839D1E41EB}"/>
              </a:ext>
            </a:extLst>
          </p:cNvPr>
          <p:cNvCxnSpPr/>
          <p:nvPr userDrawn="1"/>
        </p:nvCxnSpPr>
        <p:spPr>
          <a:xfrm>
            <a:off x="335360" y="6300000"/>
            <a:ext cx="1152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tekst 11">
            <a:extLst>
              <a:ext uri="{FF2B5EF4-FFF2-40B4-BE49-F238E27FC236}">
                <a16:creationId xmlns:a16="http://schemas.microsoft.com/office/drawing/2014/main" id="{227EF294-2A53-AC4F-9D17-B4DE79BF6D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6467" y="3645024"/>
            <a:ext cx="5600482" cy="2690058"/>
          </a:xfr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842" t="2219" b="1426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CDB8422-2617-B844-8AE8-7C4EB9D4F7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4" y="1563688"/>
            <a:ext cx="5101041" cy="4425950"/>
          </a:xfrm>
          <a:prstGeom prst="rect">
            <a:avLst/>
          </a:prstGeom>
        </p:spPr>
        <p:txBody>
          <a:bodyPr/>
          <a:lstStyle>
            <a:lvl1pPr marL="268288" indent="-268288">
              <a:buFontTx/>
              <a:buBlip>
                <a:blip r:embed="rId3"/>
              </a:buBlip>
              <a:tabLst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282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585528"/>
            <a:ext cx="10619065" cy="638435"/>
          </a:xfrm>
          <a:prstGeom prst="rect">
            <a:avLst/>
          </a:prstGeom>
        </p:spPr>
        <p:txBody>
          <a:bodyPr anchor="t" anchorCtr="0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bild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63689"/>
            <a:ext cx="6167437" cy="4745580"/>
          </a:xfrm>
          <a:prstGeom prst="rect">
            <a:avLst/>
          </a:prstGeom>
          <a:solidFill>
            <a:schemeClr val="bg2"/>
          </a:solidFill>
        </p:spPr>
        <p:txBody>
          <a:bodyPr tIns="1890000"/>
          <a:lstStyle>
            <a:lvl1pPr marL="0" indent="0" algn="ctr">
              <a:buNone/>
              <a:defRPr sz="1400" i="1" baseline="0"/>
            </a:lvl1pPr>
          </a:lstStyle>
          <a:p>
            <a:r>
              <a:rPr lang="en-US" dirty="0"/>
              <a:t>Sett inn </a:t>
            </a:r>
            <a:r>
              <a:rPr lang="en-US" dirty="0" err="1"/>
              <a:t>bilde</a:t>
            </a:r>
            <a:endParaRPr lang="nb-NO" dirty="0"/>
          </a:p>
        </p:txBody>
      </p: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id="{1633043C-6957-5D48-A707-0772CAC6DE1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36758" y="1563689"/>
            <a:ext cx="6055241" cy="4745631"/>
          </a:xfrm>
          <a:prstGeom prst="rect">
            <a:avLst/>
          </a:prstGeom>
          <a:solidFill>
            <a:schemeClr val="bg2"/>
          </a:solidFill>
        </p:spPr>
        <p:txBody>
          <a:bodyPr tIns="1890000"/>
          <a:lstStyle>
            <a:lvl1pPr marL="0" indent="0" algn="ctr">
              <a:buNone/>
              <a:defRPr sz="1400" i="1" baseline="0"/>
            </a:lvl1pPr>
          </a:lstStyle>
          <a:p>
            <a:r>
              <a:rPr lang="en-US" dirty="0"/>
              <a:t>Sett inn </a:t>
            </a:r>
            <a:r>
              <a:rPr lang="en-US" dirty="0" err="1"/>
              <a:t>bilde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9D19ACC-EE28-0F41-81F4-91D6DC1B76E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696400" y="6422074"/>
            <a:ext cx="1512168" cy="26544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B81A693-4973-BE44-A429-ED440B2F23A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B1488D5-F8F7-0543-AD1A-789BDF106BC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909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336000" y="1216680"/>
            <a:ext cx="11520000" cy="53965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3792ACD-08D3-B046-8DFB-3695344285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834"/>
          <a:stretch/>
        </p:blipFill>
        <p:spPr>
          <a:xfrm>
            <a:off x="5552259" y="1196752"/>
            <a:ext cx="6316680" cy="543478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9701256D-A0BF-8042-B2D8-F2B8FAB8AD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00883" y="3758044"/>
            <a:ext cx="203596" cy="20359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F6A5342-C264-8244-ADE3-0C1AB5B95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45" y="2491724"/>
            <a:ext cx="5096817" cy="46720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BE68797F-BBF6-5849-94FC-62FA9F7B5FD4}"/>
              </a:ext>
            </a:extLst>
          </p:cNvPr>
          <p:cNvPicPr>
            <a:picLocks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14" y="4156829"/>
            <a:ext cx="101261" cy="216024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94C27429-B5F2-0A46-B727-9654BF25A63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38" y="4580351"/>
            <a:ext cx="235285" cy="191288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79C29458-B6E4-2C40-9C93-F6608BD6D614}"/>
              </a:ext>
            </a:extLst>
          </p:cNvPr>
          <p:cNvSpPr txBox="1"/>
          <p:nvPr userDrawn="1"/>
        </p:nvSpPr>
        <p:spPr>
          <a:xfrm>
            <a:off x="949237" y="3573016"/>
            <a:ext cx="473416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dirty="0" err="1">
                <a:solidFill>
                  <a:schemeClr val="bg1"/>
                </a:solidFill>
              </a:rPr>
              <a:t>statped.no</a:t>
            </a:r>
            <a:endParaRPr lang="nb-NO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nb-NO" dirty="0" err="1">
                <a:solidFill>
                  <a:schemeClr val="bg1"/>
                </a:solidFill>
              </a:rPr>
              <a:t>facebook.com</a:t>
            </a:r>
            <a:r>
              <a:rPr lang="nb-NO" dirty="0">
                <a:solidFill>
                  <a:schemeClr val="bg1"/>
                </a:solidFill>
              </a:rPr>
              <a:t>/</a:t>
            </a:r>
            <a:r>
              <a:rPr lang="nb-NO" dirty="0" err="1">
                <a:solidFill>
                  <a:schemeClr val="bg1"/>
                </a:solidFill>
              </a:rPr>
              <a:t>statped</a:t>
            </a:r>
            <a:endParaRPr lang="nb-NO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nb-NO" dirty="0" err="1">
                <a:solidFill>
                  <a:schemeClr val="bg1"/>
                </a:solidFill>
              </a:rPr>
              <a:t>twitter.com</a:t>
            </a:r>
            <a:r>
              <a:rPr lang="nb-NO" dirty="0">
                <a:solidFill>
                  <a:schemeClr val="bg1"/>
                </a:solidFill>
              </a:rPr>
              <a:t>/</a:t>
            </a:r>
            <a:r>
              <a:rPr lang="nb-NO" dirty="0" err="1">
                <a:solidFill>
                  <a:schemeClr val="bg1"/>
                </a:solidFill>
              </a:rPr>
              <a:t>statped</a:t>
            </a:r>
            <a:endParaRPr lang="nb-NO" dirty="0">
              <a:solidFill>
                <a:schemeClr val="bg1"/>
              </a:solidFill>
            </a:endParaRPr>
          </a:p>
          <a:p>
            <a:endParaRPr lang="nb-NO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F010B34-F3EB-1B40-83C9-5E1F4804CF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6" y="0"/>
            <a:ext cx="3071663" cy="105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3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_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336000" y="1196752"/>
            <a:ext cx="11520000" cy="54164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744DD9B3-C2F6-8E47-ABE2-CA6B2340A6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834"/>
          <a:stretch/>
        </p:blipFill>
        <p:spPr>
          <a:xfrm>
            <a:off x="5552259" y="1196752"/>
            <a:ext cx="6316680" cy="5434781"/>
          </a:xfrm>
          <a:prstGeom prst="rect">
            <a:avLst/>
          </a:prstGeom>
        </p:spPr>
      </p:pic>
      <p:pic>
        <p:nvPicPr>
          <p:cNvPr id="30" name="Bilde 29">
            <a:extLst>
              <a:ext uri="{FF2B5EF4-FFF2-40B4-BE49-F238E27FC236}">
                <a16:creationId xmlns:a16="http://schemas.microsoft.com/office/drawing/2014/main" id="{40E4DBA2-7813-7942-A9C7-F37835F1E6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00883" y="3758044"/>
            <a:ext cx="203596" cy="203596"/>
          </a:xfrm>
          <a:prstGeom prst="rect">
            <a:avLst/>
          </a:prstGeom>
        </p:spPr>
      </p:pic>
      <p:pic>
        <p:nvPicPr>
          <p:cNvPr id="32" name="Bilde 31">
            <a:extLst>
              <a:ext uri="{FF2B5EF4-FFF2-40B4-BE49-F238E27FC236}">
                <a16:creationId xmlns:a16="http://schemas.microsoft.com/office/drawing/2014/main" id="{7D7D4422-033A-D340-BE51-9F66052B2249}"/>
              </a:ext>
            </a:extLst>
          </p:cNvPr>
          <p:cNvPicPr>
            <a:picLocks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14" y="4156829"/>
            <a:ext cx="101261" cy="216024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F436173F-FF00-6146-9611-B020C49888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38" y="4580351"/>
            <a:ext cx="235285" cy="191288"/>
          </a:xfrm>
          <a:prstGeom prst="rect">
            <a:avLst/>
          </a:prstGeom>
        </p:spPr>
      </p:pic>
      <p:sp>
        <p:nvSpPr>
          <p:cNvPr id="34" name="TekstSylinder 33">
            <a:extLst>
              <a:ext uri="{FF2B5EF4-FFF2-40B4-BE49-F238E27FC236}">
                <a16:creationId xmlns:a16="http://schemas.microsoft.com/office/drawing/2014/main" id="{EAE3FCB4-1BFE-1442-B6BD-3FAE95A97332}"/>
              </a:ext>
            </a:extLst>
          </p:cNvPr>
          <p:cNvSpPr txBox="1"/>
          <p:nvPr userDrawn="1"/>
        </p:nvSpPr>
        <p:spPr>
          <a:xfrm>
            <a:off x="949237" y="3573016"/>
            <a:ext cx="473416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dirty="0" err="1">
                <a:solidFill>
                  <a:schemeClr val="bg1"/>
                </a:solidFill>
              </a:rPr>
              <a:t>statped.no</a:t>
            </a:r>
            <a:endParaRPr lang="nb-NO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nb-NO" dirty="0" err="1">
                <a:solidFill>
                  <a:schemeClr val="bg1"/>
                </a:solidFill>
              </a:rPr>
              <a:t>facebook.com</a:t>
            </a:r>
            <a:r>
              <a:rPr lang="nb-NO" dirty="0">
                <a:solidFill>
                  <a:schemeClr val="bg1"/>
                </a:solidFill>
              </a:rPr>
              <a:t>/</a:t>
            </a:r>
            <a:r>
              <a:rPr lang="nb-NO" dirty="0" err="1">
                <a:solidFill>
                  <a:schemeClr val="bg1"/>
                </a:solidFill>
              </a:rPr>
              <a:t>statped</a:t>
            </a:r>
            <a:endParaRPr lang="nb-NO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nb-NO" dirty="0" err="1">
                <a:solidFill>
                  <a:schemeClr val="bg1"/>
                </a:solidFill>
              </a:rPr>
              <a:t>twitter.com</a:t>
            </a:r>
            <a:r>
              <a:rPr lang="nb-NO" dirty="0">
                <a:solidFill>
                  <a:schemeClr val="bg1"/>
                </a:solidFill>
              </a:rPr>
              <a:t>/</a:t>
            </a:r>
            <a:r>
              <a:rPr lang="nb-NO" dirty="0" err="1">
                <a:solidFill>
                  <a:schemeClr val="bg1"/>
                </a:solidFill>
              </a:rPr>
              <a:t>statped</a:t>
            </a:r>
            <a:endParaRPr lang="nb-NO" dirty="0">
              <a:solidFill>
                <a:schemeClr val="bg1"/>
              </a:solidFill>
            </a:endParaRPr>
          </a:p>
          <a:p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03E3C39-6A2A-8F4A-A2BF-7A4871A891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6" y="0"/>
            <a:ext cx="3071663" cy="105672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13DFC54-4675-F548-B923-0A3F1B055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45" y="2491724"/>
            <a:ext cx="5096817" cy="46720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664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_med bilde og tittel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3E856ECB-DB5E-9C43-A3D3-C59DB7E5605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36" y="1196752"/>
            <a:ext cx="12187064" cy="566124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7DBC9300-6148-D04A-A418-5A3C4B007177}"/>
              </a:ext>
            </a:extLst>
          </p:cNvPr>
          <p:cNvSpPr/>
          <p:nvPr userDrawn="1"/>
        </p:nvSpPr>
        <p:spPr>
          <a:xfrm>
            <a:off x="-4091" y="-1"/>
            <a:ext cx="12192000" cy="12239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>
              <a:solidFill>
                <a:schemeClr val="accent2"/>
              </a:solidFill>
            </a:endParaRPr>
          </a:p>
        </p:txBody>
      </p:sp>
      <p:sp>
        <p:nvSpPr>
          <p:cNvPr id="22" name="Plassholder for tekst 11">
            <a:extLst>
              <a:ext uri="{FF2B5EF4-FFF2-40B4-BE49-F238E27FC236}">
                <a16:creationId xmlns:a16="http://schemas.microsoft.com/office/drawing/2014/main" id="{0544856B-E296-6047-896C-EC530FCE2E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1518" y="4167942"/>
            <a:ext cx="5600482" cy="2690058"/>
          </a:xfr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842" t="792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08BFFD1-ADE3-9842-B7AD-09D3CDA5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728" y="435486"/>
            <a:ext cx="8201372" cy="532380"/>
          </a:xfrm>
          <a:prstGeom prst="rect">
            <a:avLst/>
          </a:prstGeom>
        </p:spPr>
        <p:txBody>
          <a:bodyPr anchor="ctr" anchorCtr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05AF54A7-9C8F-304C-9503-27B83EFA18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7890" y="384314"/>
            <a:ext cx="2461246" cy="56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6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33">
            <a:extLst>
              <a:ext uri="{FF2B5EF4-FFF2-40B4-BE49-F238E27FC236}">
                <a16:creationId xmlns:a16="http://schemas.microsoft.com/office/drawing/2014/main" id="{781D07A3-A7E5-814E-8C52-CDE490BC1A5B}"/>
              </a:ext>
            </a:extLst>
          </p:cNvPr>
          <p:cNvSpPr/>
          <p:nvPr userDrawn="1"/>
        </p:nvSpPr>
        <p:spPr>
          <a:xfrm>
            <a:off x="336000" y="1196752"/>
            <a:ext cx="11520000" cy="5416448"/>
          </a:xfrm>
          <a:prstGeom prst="rect">
            <a:avLst/>
          </a:prstGeom>
          <a:solidFill>
            <a:schemeClr val="tx1">
              <a:lumMod val="50000"/>
              <a:lumOff val="5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FA4E9AA-3A2E-8144-BEFF-BDCDA68B9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834"/>
          <a:stretch/>
        </p:blipFill>
        <p:spPr>
          <a:xfrm>
            <a:off x="5552259" y="1196752"/>
            <a:ext cx="6316680" cy="5434781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4A9AB493-C1EB-384E-B94D-7CF0960204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00982" y="3758044"/>
            <a:ext cx="203398" cy="203596"/>
          </a:xfrm>
          <a:prstGeom prst="rect">
            <a:avLst/>
          </a:prstGeom>
        </p:spPr>
      </p:pic>
      <p:pic>
        <p:nvPicPr>
          <p:cNvPr id="31" name="Bilde 30">
            <a:extLst>
              <a:ext uri="{FF2B5EF4-FFF2-40B4-BE49-F238E27FC236}">
                <a16:creationId xmlns:a16="http://schemas.microsoft.com/office/drawing/2014/main" id="{F49D58DC-0A76-A04A-8607-CFE00FEC2413}"/>
              </a:ext>
            </a:extLst>
          </p:cNvPr>
          <p:cNvPicPr>
            <a:picLocks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04" y="4156829"/>
            <a:ext cx="100881" cy="216024"/>
          </a:xfrm>
          <a:prstGeom prst="rect">
            <a:avLst/>
          </a:prstGeom>
        </p:spPr>
      </p:pic>
      <p:pic>
        <p:nvPicPr>
          <p:cNvPr id="32" name="Bilde 31">
            <a:extLst>
              <a:ext uri="{FF2B5EF4-FFF2-40B4-BE49-F238E27FC236}">
                <a16:creationId xmlns:a16="http://schemas.microsoft.com/office/drawing/2014/main" id="{BD64E5CB-9720-D94D-AC52-24594F3A90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97" y="4580351"/>
            <a:ext cx="235167" cy="191288"/>
          </a:xfrm>
          <a:prstGeom prst="rect">
            <a:avLst/>
          </a:prstGeom>
        </p:spPr>
      </p:pic>
      <p:sp>
        <p:nvSpPr>
          <p:cNvPr id="33" name="TekstSylinder 32">
            <a:extLst>
              <a:ext uri="{FF2B5EF4-FFF2-40B4-BE49-F238E27FC236}">
                <a16:creationId xmlns:a16="http://schemas.microsoft.com/office/drawing/2014/main" id="{AF25A7BD-E166-2845-94F9-B67D1F526EBD}"/>
              </a:ext>
            </a:extLst>
          </p:cNvPr>
          <p:cNvSpPr txBox="1"/>
          <p:nvPr userDrawn="1"/>
        </p:nvSpPr>
        <p:spPr>
          <a:xfrm>
            <a:off x="949237" y="3573016"/>
            <a:ext cx="473416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dirty="0" err="1">
                <a:solidFill>
                  <a:schemeClr val="tx1"/>
                </a:solidFill>
              </a:rPr>
              <a:t>statped.no</a:t>
            </a:r>
            <a:endParaRPr lang="nb-NO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nb-NO" dirty="0" err="1">
                <a:solidFill>
                  <a:schemeClr val="tx1"/>
                </a:solidFill>
              </a:rPr>
              <a:t>facebook.com</a:t>
            </a:r>
            <a:r>
              <a:rPr lang="nb-NO" dirty="0">
                <a:solidFill>
                  <a:schemeClr val="tx1"/>
                </a:solidFill>
              </a:rPr>
              <a:t>/</a:t>
            </a:r>
            <a:r>
              <a:rPr lang="nb-NO" dirty="0" err="1">
                <a:solidFill>
                  <a:schemeClr val="tx1"/>
                </a:solidFill>
              </a:rPr>
              <a:t>statped</a:t>
            </a:r>
            <a:endParaRPr lang="nb-NO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nb-NO" dirty="0" err="1">
                <a:solidFill>
                  <a:schemeClr val="tx1"/>
                </a:solidFill>
              </a:rPr>
              <a:t>twitter.com</a:t>
            </a:r>
            <a:r>
              <a:rPr lang="nb-NO" dirty="0">
                <a:solidFill>
                  <a:schemeClr val="tx1"/>
                </a:solidFill>
              </a:rPr>
              <a:t>/</a:t>
            </a:r>
            <a:r>
              <a:rPr lang="nb-NO" dirty="0" err="1">
                <a:solidFill>
                  <a:schemeClr val="tx1"/>
                </a:solidFill>
              </a:rPr>
              <a:t>statped</a:t>
            </a:r>
            <a:endParaRPr lang="nb-NO" dirty="0">
              <a:solidFill>
                <a:schemeClr val="tx1"/>
              </a:solidFill>
            </a:endParaRPr>
          </a:p>
          <a:p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7E3400F-4C5F-B147-B662-6A9966EDA4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6" y="0"/>
            <a:ext cx="3071663" cy="105672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C9F5ED1-DE4A-A240-BBA0-00B81D078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45" y="2491724"/>
            <a:ext cx="5096817" cy="46720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89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_lys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336000" y="1196752"/>
            <a:ext cx="11520000" cy="54164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25" y="2785909"/>
            <a:ext cx="10564813" cy="56154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325" y="3526160"/>
            <a:ext cx="10564813" cy="4789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1BB58594-BA53-F543-B0B1-74FF17429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11"/>
          <a:stretch/>
        </p:blipFill>
        <p:spPr>
          <a:xfrm>
            <a:off x="6573187" y="3826516"/>
            <a:ext cx="5276538" cy="277665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285427FE-7D13-6048-8ACD-9243576B1C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7" y="0"/>
            <a:ext cx="2952328" cy="101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4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_lys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336000" y="1196752"/>
            <a:ext cx="11520000" cy="5416448"/>
          </a:xfrm>
          <a:prstGeom prst="rect">
            <a:avLst/>
          </a:prstGeom>
          <a:solidFill>
            <a:schemeClr val="accent2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6E5D00D7-59B6-FB49-8A61-D0F06410D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3" t="-199" b="-4535"/>
          <a:stretch/>
        </p:blipFill>
        <p:spPr>
          <a:xfrm>
            <a:off x="9271176" y="1396639"/>
            <a:ext cx="2583751" cy="545598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6FC07BA-BB5C-5946-8496-975C9C996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785909"/>
            <a:ext cx="8280995" cy="56154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411D92-7E5D-6548-8E30-3CBAC60F7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526160"/>
            <a:ext cx="8280995" cy="4789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86082630-365D-504D-B611-A1EDDBCC3A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7" y="0"/>
            <a:ext cx="2952328" cy="101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336000" y="1196752"/>
            <a:ext cx="11520000" cy="5416448"/>
          </a:xfrm>
          <a:prstGeom prst="rect">
            <a:avLst/>
          </a:prstGeom>
          <a:solidFill>
            <a:schemeClr val="tx1">
              <a:lumMod val="50000"/>
              <a:lumOff val="5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A5DC2591-4B20-C440-AAF3-883FDDBC62BB}"/>
              </a:ext>
            </a:extLst>
          </p:cNvPr>
          <p:cNvGrpSpPr/>
          <p:nvPr userDrawn="1"/>
        </p:nvGrpSpPr>
        <p:grpSpPr>
          <a:xfrm>
            <a:off x="7454821" y="4042309"/>
            <a:ext cx="4405590" cy="2587090"/>
            <a:chOff x="7454821" y="4042309"/>
            <a:chExt cx="4405590" cy="2587090"/>
          </a:xfrm>
        </p:grpSpPr>
        <p:pic>
          <p:nvPicPr>
            <p:cNvPr id="9" name="Bilde 8">
              <a:extLst>
                <a:ext uri="{FF2B5EF4-FFF2-40B4-BE49-F238E27FC236}">
                  <a16:creationId xmlns:a16="http://schemas.microsoft.com/office/drawing/2014/main" id="{FCCE0346-303F-F843-8CD7-67797F268E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10101645" y="5085184"/>
              <a:ext cx="1758766" cy="1532218"/>
            </a:xfrm>
            <a:prstGeom prst="rect">
              <a:avLst/>
            </a:prstGeom>
          </p:spPr>
        </p:pic>
        <p:pic>
          <p:nvPicPr>
            <p:cNvPr id="10" name="Bilde 9">
              <a:extLst>
                <a:ext uri="{FF2B5EF4-FFF2-40B4-BE49-F238E27FC236}">
                  <a16:creationId xmlns:a16="http://schemas.microsoft.com/office/drawing/2014/main" id="{D59E67D4-4BAE-5047-9605-8CD91EDB6AA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272" b="-845"/>
            <a:stretch/>
          </p:blipFill>
          <p:spPr>
            <a:xfrm rot="10800000">
              <a:off x="7454821" y="4042309"/>
              <a:ext cx="3528497" cy="2587090"/>
            </a:xfrm>
            <a:prstGeom prst="rect">
              <a:avLst/>
            </a:prstGeom>
          </p:spPr>
        </p:pic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E49B003E-11D0-FF48-B882-292C623CA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785909"/>
            <a:ext cx="10564813" cy="56154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54103D3A-610D-7E42-906A-7C304C333F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526160"/>
            <a:ext cx="10564813" cy="4789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85C4A11F-E612-2440-9A7E-9AB1CD7411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7" y="0"/>
            <a:ext cx="2952328" cy="101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9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_rosa m/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336000" y="1196752"/>
            <a:ext cx="11520000" cy="54164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1BB58594-BA53-F543-B0B1-74FF17429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720" y="1196747"/>
            <a:ext cx="9994253" cy="541644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943A4F1-8EC2-224C-9796-3E7E8DA5F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785909"/>
            <a:ext cx="10564813" cy="56154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60D67CF-5EAD-CF41-9D03-CD19188B2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526160"/>
            <a:ext cx="10564813" cy="4789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FEDEB6F7-6BD1-794A-A4D6-15C91967E2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7" y="0"/>
            <a:ext cx="2952328" cy="101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3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_lilla m/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336000" y="1196752"/>
            <a:ext cx="11520000" cy="54164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1BB58594-BA53-F543-B0B1-74FF17429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</a:blip>
          <a:srcRect l="18182" t="30850" r="-7446" b="13727"/>
          <a:stretch/>
        </p:blipFill>
        <p:spPr>
          <a:xfrm>
            <a:off x="335360" y="1190867"/>
            <a:ext cx="11512446" cy="540844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0328223-710C-F546-94AA-7B9480A9D8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785909"/>
            <a:ext cx="10564813" cy="56154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82B79C5-081D-D446-877C-FCE027F6A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526160"/>
            <a:ext cx="10564813" cy="4789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9AD49377-53AE-394D-9FDE-97118AE6B3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7" y="0"/>
            <a:ext cx="2952328" cy="101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_grå m/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336000" y="1196752"/>
            <a:ext cx="11520000" cy="5416448"/>
          </a:xfrm>
          <a:prstGeom prst="rect">
            <a:avLst/>
          </a:prstGeom>
          <a:solidFill>
            <a:schemeClr val="tx1">
              <a:lumMod val="50000"/>
              <a:lumOff val="5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1BB58594-BA53-F543-B0B1-74FF17429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995" y="1189003"/>
            <a:ext cx="9988279" cy="543069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38CF7F9-F8B7-664B-9051-2A0D8AF33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785909"/>
            <a:ext cx="10564813" cy="56154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21BC92B-21A9-CC4F-9826-3111C752E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526160"/>
            <a:ext cx="10564813" cy="47890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B25C7F2-D6C8-DC42-BD06-2366576ACD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7" y="0"/>
            <a:ext cx="2952328" cy="101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3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8" y="6370320"/>
            <a:ext cx="1409700" cy="482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25149" y="6422074"/>
            <a:ext cx="1534988" cy="25769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 rtl="1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4074" y="6418801"/>
            <a:ext cx="397443" cy="25780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3" name="Rett linje 12"/>
          <p:cNvCxnSpPr/>
          <p:nvPr userDrawn="1"/>
        </p:nvCxnSpPr>
        <p:spPr>
          <a:xfrm>
            <a:off x="335360" y="6300000"/>
            <a:ext cx="1152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C3DBDA6F-BDE5-FD47-80D5-B2E7592CE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1544" y="6418874"/>
            <a:ext cx="7344816" cy="2632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EDDF026B-8B17-D24A-9815-4FD09D50B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85528"/>
            <a:ext cx="10564813" cy="63843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974B685-5D43-CC44-8526-D20239AF3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563689"/>
            <a:ext cx="10564813" cy="4425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5980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649" r:id="rId3"/>
    <p:sldLayoutId id="2147483697" r:id="rId4"/>
    <p:sldLayoutId id="2147483667" r:id="rId5"/>
    <p:sldLayoutId id="2147483683" r:id="rId6"/>
    <p:sldLayoutId id="2147483671" r:id="rId7"/>
    <p:sldLayoutId id="2147483672" r:id="rId8"/>
    <p:sldLayoutId id="2147483684" r:id="rId9"/>
    <p:sldLayoutId id="2147483692" r:id="rId10"/>
    <p:sldLayoutId id="2147483693" r:id="rId11"/>
    <p:sldLayoutId id="2147483652" r:id="rId12"/>
    <p:sldLayoutId id="2147483695" r:id="rId13"/>
    <p:sldLayoutId id="2147483704" r:id="rId14"/>
    <p:sldLayoutId id="2147483696" r:id="rId15"/>
    <p:sldLayoutId id="2147483705" r:id="rId16"/>
    <p:sldLayoutId id="2147483689" r:id="rId17"/>
    <p:sldLayoutId id="2147483686" r:id="rId18"/>
    <p:sldLayoutId id="2147483677" r:id="rId19"/>
    <p:sldLayoutId id="2147483690" r:id="rId20"/>
    <p:sldLayoutId id="2147483661" r:id="rId21"/>
    <p:sldLayoutId id="2147483680" r:id="rId22"/>
    <p:sldLayoutId id="2147483691" r:id="rId23"/>
    <p:sldLayoutId id="2147483701" r:id="rId24"/>
    <p:sldLayoutId id="2147483702" r:id="rId25"/>
    <p:sldLayoutId id="2147483703" r:id="rId26"/>
    <p:sldLayoutId id="2147483675" r:id="rId27"/>
    <p:sldLayoutId id="2147483681" r:id="rId28"/>
    <p:sldLayoutId id="2147483682" r:id="rId29"/>
    <p:sldLayoutId id="2147483685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ct val="20000"/>
        </a:spcBef>
        <a:buSzPct val="80000"/>
        <a:buFontTx/>
        <a:buBlip>
          <a:blip r:embed="rId3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20000"/>
        </a:lnSpc>
        <a:spcBef>
          <a:spcPts val="0"/>
        </a:spcBef>
        <a:buSzPct val="80000"/>
        <a:buFontTx/>
        <a:buBlip>
          <a:blip r:embed="rId3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0"/>
        </a:spcBef>
        <a:buSzPct val="80000"/>
        <a:buFontTx/>
        <a:buBlip>
          <a:blip r:embed="rId3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0"/>
        </a:spcBef>
        <a:buSzPct val="80000"/>
        <a:buFontTx/>
        <a:buBlip>
          <a:blip r:embed="rId33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0"/>
        </a:spcBef>
        <a:buSzPct val="80000"/>
        <a:buFontTx/>
        <a:buBlip>
          <a:blip r:embed="rId33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67" userDrawn="1">
          <p15:clr>
            <a:srgbClr val="F26B43"/>
          </p15:clr>
        </p15:guide>
        <p15:guide id="2" pos="3651" userDrawn="1">
          <p15:clr>
            <a:srgbClr val="F26B43"/>
          </p15:clr>
        </p15:guide>
        <p15:guide id="3" pos="3885" userDrawn="1">
          <p15:clr>
            <a:srgbClr val="F26B43"/>
          </p15:clr>
        </p15:guide>
        <p15:guide id="4" pos="438" userDrawn="1">
          <p15:clr>
            <a:srgbClr val="F26B43"/>
          </p15:clr>
        </p15:guide>
        <p15:guide id="5" pos="7107" userDrawn="1">
          <p15:clr>
            <a:srgbClr val="F26B43"/>
          </p15:clr>
        </p15:guide>
        <p15:guide id="6" orient="horz" pos="985" userDrawn="1">
          <p15:clr>
            <a:srgbClr val="F26B43"/>
          </p15:clr>
        </p15:guide>
        <p15:guide id="7" orient="horz" pos="3790" userDrawn="1">
          <p15:clr>
            <a:srgbClr val="F26B43"/>
          </p15:clr>
        </p15:guide>
        <p15:guide id="8" orient="horz" pos="366" userDrawn="1">
          <p15:clr>
            <a:srgbClr val="F26B43"/>
          </p15:clr>
        </p15:guide>
        <p15:guide id="9" orient="horz" pos="771" userDrawn="1">
          <p15:clr>
            <a:srgbClr val="F26B43"/>
          </p15:clr>
        </p15:guide>
        <p15:guide id="10" pos="74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o/imgres?imgurl=https%3A%2F%2Fimg4.custompublish.com%2Fgetfile.php%2F3993169.2344.pabqzabklzaja7%2F720x0%2F6173879_3993169.png&amp;imgrefurl=https%3A%2F%2Fwww.firda.vgs.no%2Felevundersoekinga-2018.6173879-367276.html&amp;docid=bLlknft1VGKmMM&amp;tbnid=7rWXup-INITTAM%3A&amp;vet=10ahUKEwiF07Xr1cPlAhVwxIsKHXH6CSsQMwhJKAcwBw..i&amp;w=582&amp;h=267&amp;hl=no&amp;bih=859&amp;biw=1200&amp;q=utdanningsdirektoratet%20logo&amp;ved=0ahUKEwiF07Xr1cPlAhVwxIsKHXH6CSsQMwhJKAcwBw&amp;iact=mrc&amp;uact=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0F9BCEB0-8989-8842-B28C-5960132EF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3409144"/>
            <a:ext cx="10564813" cy="478904"/>
          </a:xfrm>
        </p:spPr>
        <p:txBody>
          <a:bodyPr/>
          <a:lstStyle/>
          <a:p>
            <a:r>
              <a:rPr lang="nb-NO" dirty="0"/>
              <a:t>Avklare hovedansvar og oppgaver mellom opplæring og helse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DE0C3E0-1195-4FB2-B980-0A43E8D6C1D1}"/>
              </a:ext>
            </a:extLst>
          </p:cNvPr>
          <p:cNvSpPr txBox="1"/>
          <p:nvPr/>
        </p:nvSpPr>
        <p:spPr>
          <a:xfrm>
            <a:off x="3287688" y="5486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 </a:t>
            </a:r>
            <a:r>
              <a:rPr lang="nb-NO" dirty="0">
                <a:solidFill>
                  <a:schemeClr val="bg1"/>
                </a:solidFill>
              </a:rPr>
              <a:t>Tone</a:t>
            </a:r>
            <a:r>
              <a:rPr lang="nb-NO" dirty="0"/>
              <a:t> </a:t>
            </a:r>
            <a:r>
              <a:rPr lang="nb-NO" dirty="0">
                <a:solidFill>
                  <a:schemeClr val="bg1"/>
                </a:solidFill>
              </a:rPr>
              <a:t>Dalvang</a:t>
            </a: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E0DA2329-3BE0-473E-A124-6B2539178C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Oppdrag - Utredning av dyskalkuli</a:t>
            </a:r>
          </a:p>
        </p:txBody>
      </p:sp>
    </p:spTree>
    <p:extLst>
      <p:ext uri="{BB962C8B-B14F-4D97-AF65-F5344CB8AC3E}">
        <p14:creationId xmlns:p14="http://schemas.microsoft.com/office/powerpoint/2010/main" val="149117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03E607-ED8C-3045-B8D9-3B35DF16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81026"/>
            <a:ext cx="6408787" cy="982662"/>
          </a:xfrm>
        </p:spPr>
        <p:txBody>
          <a:bodyPr/>
          <a:lstStyle/>
          <a:p>
            <a:r>
              <a:rPr lang="nb-NO" dirty="0"/>
              <a:t>Oppdrag fra utdanningsdirektoratet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E646135-F1E4-B649-918A-F2FF913A7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Juni 2016 – Realfagsstrategiens mål 2: </a:t>
            </a:r>
            <a:r>
              <a:rPr lang="nb-NO" sz="2400" dirty="0"/>
              <a:t>Andelen barn og unge på lavt nivå i matematikk skal reduseres. Rapport med anbefalinger årsskiftet 2016/17 </a:t>
            </a:r>
            <a:r>
              <a:rPr lang="nb-NO" sz="2000" dirty="0"/>
              <a:t>(</a:t>
            </a:r>
            <a:r>
              <a:rPr lang="nb-NO" sz="2000" dirty="0" err="1"/>
              <a:t>Reikerås</a:t>
            </a:r>
            <a:r>
              <a:rPr lang="nb-NO" sz="2000" dirty="0"/>
              <a:t>, Svingen, Dalvang)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dirty="0"/>
              <a:t>Tildelingsbrev til Statped 2018 – </a:t>
            </a:r>
            <a:r>
              <a:rPr lang="nb-NO" sz="2400" dirty="0"/>
              <a:t>Dyskalkuliutredning- avklare hovedansvar og oppgaver mellom opplæring og helse</a:t>
            </a:r>
          </a:p>
          <a:p>
            <a:pPr lvl="1"/>
            <a:r>
              <a:rPr lang="nb-NO" sz="2000" dirty="0"/>
              <a:t>Arbeidsgruppen etableres: Siri Grytøyr, Ketil Johnsen, Irina Jensø, Tone Dalvang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dirty="0"/>
              <a:t>Tildelingsbrev 2019 - </a:t>
            </a:r>
            <a:r>
              <a:rPr lang="nb-NO" sz="2400" dirty="0"/>
              <a:t>Oppdraget forlenges et året</a:t>
            </a:r>
          </a:p>
          <a:p>
            <a:endParaRPr lang="nb-NO" sz="2400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A29F729-17F8-DE44-843E-83B589D98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A0918BD-4715-D341-8C94-53614C8A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DF73665-E491-6E44-9339-D36436875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4074" y="6418801"/>
            <a:ext cx="397443" cy="257809"/>
          </a:xfrm>
        </p:spPr>
        <p:txBody>
          <a:bodyPr/>
          <a:lstStyle/>
          <a:p>
            <a:fld id="{62F8C147-E5C9-4E5A-BFDA-02BE385E1D0E}" type="slidenum">
              <a:rPr lang="nb-NO" smtClean="0"/>
              <a:pPr/>
              <a:t>2</a:t>
            </a:fld>
            <a:endParaRPr lang="nb-NO" dirty="0"/>
          </a:p>
        </p:txBody>
      </p:sp>
      <p:pic>
        <p:nvPicPr>
          <p:cNvPr id="1031" name="Picture 7" descr="Bilderesultat for utdanningsdirektoratet logo">
            <a:hlinkClick r:id="rId3"/>
            <a:extLst>
              <a:ext uri="{FF2B5EF4-FFF2-40B4-BE49-F238E27FC236}">
                <a16:creationId xmlns:a16="http://schemas.microsoft.com/office/drawing/2014/main" id="{8367B83C-551C-4660-960E-7E1FF0CA3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308" y="116632"/>
            <a:ext cx="2853829" cy="130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34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3F9D84-217A-42D0-AF2B-BCC180F3B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Rapport om avklaring dyskalkuli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DCC7BC-FA32-4878-998C-28A10E5A7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340768"/>
            <a:ext cx="10564813" cy="4425950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Tankene som ble presentert på «Sammen om oppdraget» var utkast, og små og store endringer kan ennå gjøres av arbeidsgruppen.</a:t>
            </a:r>
          </a:p>
          <a:p>
            <a:pPr marL="0" indent="0">
              <a:buNone/>
            </a:pPr>
            <a:r>
              <a:rPr lang="nb-NO" dirty="0"/>
              <a:t>Rapporten om avklaring dyskalkuli skal leveres innen nyåret. Når arbeidsgruppen har levert rapporten er det utdanningsdirektoratet som eier den. </a:t>
            </a:r>
          </a:p>
          <a:p>
            <a:pPr marL="0" indent="0">
              <a:buNone/>
            </a:pPr>
            <a:r>
              <a:rPr lang="nb-NO" dirty="0"/>
              <a:t>Presentasjonen i </a:t>
            </a:r>
            <a:r>
              <a:rPr lang="nb-NO"/>
              <a:t>sin helhet kan </a:t>
            </a:r>
            <a:r>
              <a:rPr lang="nb-NO" dirty="0"/>
              <a:t>derfor ikke legges ut.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F53DC80-ED21-436B-8802-4850A458C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6C7506-ABDF-4D0B-9654-278FF188B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6303268-6AF4-4B95-9E43-7C5B365A4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155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atped_mal">
  <a:themeElements>
    <a:clrScheme name="Statped">
      <a:dk1>
        <a:srgbClr val="000000"/>
      </a:dk1>
      <a:lt1>
        <a:srgbClr val="FFFFFF"/>
      </a:lt1>
      <a:dk2>
        <a:srgbClr val="CF99B0"/>
      </a:dk2>
      <a:lt2>
        <a:srgbClr val="E9E9E9"/>
      </a:lt2>
      <a:accent1>
        <a:srgbClr val="E74B61"/>
      </a:accent1>
      <a:accent2>
        <a:srgbClr val="6B1C68"/>
      </a:accent2>
      <a:accent3>
        <a:srgbClr val="8AC2D1"/>
      </a:accent3>
      <a:accent4>
        <a:srgbClr val="F7A823"/>
      </a:accent4>
      <a:accent5>
        <a:srgbClr val="E31C90"/>
      </a:accent5>
      <a:accent6>
        <a:srgbClr val="F07F3C"/>
      </a:accent6>
      <a:hlink>
        <a:srgbClr val="DC0046"/>
      </a:hlink>
      <a:folHlink>
        <a:srgbClr val="873E7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tped_PPTMAL_1605.potx" id="{DB1C65E7-FC85-3D48-BDDC-C48322DFCD45}" vid="{820EA457-E03B-E44A-B548-89A5E11B106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150</Words>
  <Application>Microsoft Office PowerPoint</Application>
  <PresentationFormat>Widescreen</PresentationFormat>
  <Paragraphs>20</Paragraphs>
  <Slides>3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6" baseType="lpstr">
      <vt:lpstr>Arial</vt:lpstr>
      <vt:lpstr>Calibri</vt:lpstr>
      <vt:lpstr>Statped_mal</vt:lpstr>
      <vt:lpstr>Oppdrag - Utredning av dyskalkuli</vt:lpstr>
      <vt:lpstr>Oppdrag fra utdanningsdirektoratet </vt:lpstr>
      <vt:lpstr>Rapport om avklaring dyskalkuli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Sammen om oppdraget 2019</dc:title>
  <dc:creator>Tone Dalvang</dc:creator>
  <cp:lastModifiedBy>Tone Dalvang</cp:lastModifiedBy>
  <cp:revision>49</cp:revision>
  <cp:lastPrinted>2019-11-03T17:21:11Z</cp:lastPrinted>
  <dcterms:created xsi:type="dcterms:W3CDTF">2019-10-31T12:39:08Z</dcterms:created>
  <dcterms:modified xsi:type="dcterms:W3CDTF">2019-11-11T08:27:14Z</dcterms:modified>
</cp:coreProperties>
</file>