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sldIdLst>
    <p:sldId id="279" r:id="rId5"/>
    <p:sldId id="256" r:id="rId6"/>
    <p:sldId id="264" r:id="rId7"/>
    <p:sldId id="291" r:id="rId8"/>
    <p:sldId id="292" r:id="rId9"/>
    <p:sldId id="283" r:id="rId10"/>
    <p:sldId id="265" r:id="rId11"/>
    <p:sldId id="278" r:id="rId12"/>
    <p:sldId id="280" r:id="rId13"/>
    <p:sldId id="281" r:id="rId14"/>
    <p:sldId id="294" r:id="rId15"/>
    <p:sldId id="286" r:id="rId16"/>
    <p:sldId id="287" r:id="rId17"/>
    <p:sldId id="290"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2CA433-A1DB-561D-DF60-B7EA42D77E4D}" name="Maren Wettland Midtsand" initials="MM" userId="S::marenaw@ntnu.no::4bc09477-0fbb-4293-b6ba-b856c32457e7" providerId="AD"/>
  <p188:author id="{B353DD93-F933-580F-B7B0-520B50EE5D44}" name="Beate Horg" initials="BH" userId="S::horg@ntnu.no::6906dfc5-c040-40e3-a83c-52f979b4318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ED40BC-DEEF-400F-8777-5640E79492F6}" v="124" dt="2024-05-24T10:26:10.874"/>
    <p1510:client id="{9FC264E9-8244-4185-8FB5-2DB480F558D0}" v="29" dt="2024-05-24T08:17:16.841"/>
    <p1510:client id="{D32A2614-0277-7145-AAA8-4A17F4B92E52}" v="1023" dt="2024-05-24T08:44:02.418"/>
    <p1510:client id="{F4B14AAA-A599-496D-A2B4-0324F5D55E35}" v="1910" dt="2024-05-24T09:27:47.901"/>
    <p1510:client id="{FFFAE772-C92B-471B-A416-DB4B6E778CC9}" v="41" dt="2024-05-24T07:55:15.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01"/>
  </p:normalViewPr>
  <p:slideViewPr>
    <p:cSldViewPr snapToGrid="0">
      <p:cViewPr varScale="1">
        <p:scale>
          <a:sx n="177" d="100"/>
          <a:sy n="177" d="100"/>
        </p:scale>
        <p:origin x="8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g Atle Myhre" userId="S::stigatle@ntnu.no::48ad2222-d4f9-4a64-933f-06a5b4392dca" providerId="AD" clId="Web-{9FC264E9-8244-4185-8FB5-2DB480F558D0}"/>
    <pc:docChg chg="modSld">
      <pc:chgData name="Stig Atle Myhre" userId="S::stigatle@ntnu.no::48ad2222-d4f9-4a64-933f-06a5b4392dca" providerId="AD" clId="Web-{9FC264E9-8244-4185-8FB5-2DB480F558D0}" dt="2024-05-24T08:17:16.841" v="30" actId="20577"/>
      <pc:docMkLst>
        <pc:docMk/>
      </pc:docMkLst>
      <pc:sldChg chg="modSp">
        <pc:chgData name="Stig Atle Myhre" userId="S::stigatle@ntnu.no::48ad2222-d4f9-4a64-933f-06a5b4392dca" providerId="AD" clId="Web-{9FC264E9-8244-4185-8FB5-2DB480F558D0}" dt="2024-05-24T08:17:16.841" v="30" actId="20577"/>
        <pc:sldMkLst>
          <pc:docMk/>
          <pc:sldMk cId="3432494389" sldId="294"/>
        </pc:sldMkLst>
        <pc:spChg chg="mod">
          <ac:chgData name="Stig Atle Myhre" userId="S::stigatle@ntnu.no::48ad2222-d4f9-4a64-933f-06a5b4392dca" providerId="AD" clId="Web-{9FC264E9-8244-4185-8FB5-2DB480F558D0}" dt="2024-05-24T08:14:10.820" v="20" actId="20577"/>
          <ac:spMkLst>
            <pc:docMk/>
            <pc:sldMk cId="3432494389" sldId="294"/>
            <ac:spMk id="2" creationId="{6367285A-C9C3-3C7D-0FF0-D81F2583A885}"/>
          </ac:spMkLst>
        </pc:spChg>
        <pc:spChg chg="mod">
          <ac:chgData name="Stig Atle Myhre" userId="S::stigatle@ntnu.no::48ad2222-d4f9-4a64-933f-06a5b4392dca" providerId="AD" clId="Web-{9FC264E9-8244-4185-8FB5-2DB480F558D0}" dt="2024-05-24T08:17:16.841" v="30" actId="20577"/>
          <ac:spMkLst>
            <pc:docMk/>
            <pc:sldMk cId="3432494389" sldId="294"/>
            <ac:spMk id="3" creationId="{70748A7D-3ADC-2BA1-AB8C-9DF1DA177E33}"/>
          </ac:spMkLst>
        </pc:spChg>
      </pc:sldChg>
    </pc:docChg>
  </pc:docChgLst>
  <pc:docChgLst>
    <pc:chgData name="Maren Wettland Midtsand" userId="4bc09477-0fbb-4293-b6ba-b856c32457e7" providerId="ADAL" clId="{D32A2614-0277-7145-AAA8-4A17F4B92E52}"/>
    <pc:docChg chg="undo custSel addSld delSld modSld sldOrd">
      <pc:chgData name="Maren Wettland Midtsand" userId="4bc09477-0fbb-4293-b6ba-b856c32457e7" providerId="ADAL" clId="{D32A2614-0277-7145-AAA8-4A17F4B92E52}" dt="2024-05-24T08:44:02.418" v="3492" actId="20577"/>
      <pc:docMkLst>
        <pc:docMk/>
      </pc:docMkLst>
      <pc:sldChg chg="modSp mod modNotesTx">
        <pc:chgData name="Maren Wettland Midtsand" userId="4bc09477-0fbb-4293-b6ba-b856c32457e7" providerId="ADAL" clId="{D32A2614-0277-7145-AAA8-4A17F4B92E52}" dt="2024-05-14T08:40:33.984" v="295" actId="20577"/>
        <pc:sldMkLst>
          <pc:docMk/>
          <pc:sldMk cId="2714245536" sldId="264"/>
        </pc:sldMkLst>
        <pc:spChg chg="mod">
          <ac:chgData name="Maren Wettland Midtsand" userId="4bc09477-0fbb-4293-b6ba-b856c32457e7" providerId="ADAL" clId="{D32A2614-0277-7145-AAA8-4A17F4B92E52}" dt="2024-05-14T08:38:22.908" v="129" actId="20577"/>
          <ac:spMkLst>
            <pc:docMk/>
            <pc:sldMk cId="2714245536" sldId="264"/>
            <ac:spMk id="2" creationId="{BCC84D49-8365-6B92-54E3-A713326B09ED}"/>
          </ac:spMkLst>
        </pc:spChg>
        <pc:spChg chg="mod">
          <ac:chgData name="Maren Wettland Midtsand" userId="4bc09477-0fbb-4293-b6ba-b856c32457e7" providerId="ADAL" clId="{D32A2614-0277-7145-AAA8-4A17F4B92E52}" dt="2024-05-14T08:40:33.984" v="295" actId="20577"/>
          <ac:spMkLst>
            <pc:docMk/>
            <pc:sldMk cId="2714245536" sldId="264"/>
            <ac:spMk id="3" creationId="{4B30AE84-30D5-1760-3B59-7F0B7AB2D3F9}"/>
          </ac:spMkLst>
        </pc:spChg>
      </pc:sldChg>
      <pc:sldChg chg="addSp delSp modSp mod modNotesTx">
        <pc:chgData name="Maren Wettland Midtsand" userId="4bc09477-0fbb-4293-b6ba-b856c32457e7" providerId="ADAL" clId="{D32A2614-0277-7145-AAA8-4A17F4B92E52}" dt="2024-05-14T09:09:30.536" v="1474" actId="20577"/>
        <pc:sldMkLst>
          <pc:docMk/>
          <pc:sldMk cId="3992250581" sldId="265"/>
        </pc:sldMkLst>
        <pc:spChg chg="mod">
          <ac:chgData name="Maren Wettland Midtsand" userId="4bc09477-0fbb-4293-b6ba-b856c32457e7" providerId="ADAL" clId="{D32A2614-0277-7145-AAA8-4A17F4B92E52}" dt="2024-05-14T09:08:28.230" v="1448" actId="400"/>
          <ac:spMkLst>
            <pc:docMk/>
            <pc:sldMk cId="3992250581" sldId="265"/>
            <ac:spMk id="2" creationId="{BD25A222-8C72-8AE1-0A42-F68456EBEFFC}"/>
          </ac:spMkLst>
        </pc:spChg>
        <pc:spChg chg="mod">
          <ac:chgData name="Maren Wettland Midtsand" userId="4bc09477-0fbb-4293-b6ba-b856c32457e7" providerId="ADAL" clId="{D32A2614-0277-7145-AAA8-4A17F4B92E52}" dt="2024-05-14T08:57:28.462" v="1142" actId="20577"/>
          <ac:spMkLst>
            <pc:docMk/>
            <pc:sldMk cId="3992250581" sldId="265"/>
            <ac:spMk id="3" creationId="{3CB9AAB3-5D19-2C53-AA68-045E1F730C53}"/>
          </ac:spMkLst>
        </pc:spChg>
        <pc:spChg chg="add del mod">
          <ac:chgData name="Maren Wettland Midtsand" userId="4bc09477-0fbb-4293-b6ba-b856c32457e7" providerId="ADAL" clId="{D32A2614-0277-7145-AAA8-4A17F4B92E52}" dt="2024-05-14T09:08:39.288" v="1450"/>
          <ac:spMkLst>
            <pc:docMk/>
            <pc:sldMk cId="3992250581" sldId="265"/>
            <ac:spMk id="4" creationId="{7F8D8DCB-EA59-9B72-34C6-6D1097D29565}"/>
          </ac:spMkLst>
        </pc:spChg>
      </pc:sldChg>
      <pc:sldChg chg="modSp mod ord">
        <pc:chgData name="Maren Wettland Midtsand" userId="4bc09477-0fbb-4293-b6ba-b856c32457e7" providerId="ADAL" clId="{D32A2614-0277-7145-AAA8-4A17F4B92E52}" dt="2024-05-14T08:34:48.626" v="30" actId="20577"/>
        <pc:sldMkLst>
          <pc:docMk/>
          <pc:sldMk cId="1945746120" sldId="279"/>
        </pc:sldMkLst>
        <pc:spChg chg="mod">
          <ac:chgData name="Maren Wettland Midtsand" userId="4bc09477-0fbb-4293-b6ba-b856c32457e7" providerId="ADAL" clId="{D32A2614-0277-7145-AAA8-4A17F4B92E52}" dt="2024-05-14T08:34:48.626" v="30" actId="20577"/>
          <ac:spMkLst>
            <pc:docMk/>
            <pc:sldMk cId="1945746120" sldId="279"/>
            <ac:spMk id="3" creationId="{D47A75D3-E609-1ACA-42B9-24BF3FEAC0D6}"/>
          </ac:spMkLst>
        </pc:spChg>
      </pc:sldChg>
      <pc:sldChg chg="modNotesTx">
        <pc:chgData name="Maren Wettland Midtsand" userId="4bc09477-0fbb-4293-b6ba-b856c32457e7" providerId="ADAL" clId="{D32A2614-0277-7145-AAA8-4A17F4B92E52}" dt="2024-05-14T09:00:32.375" v="1446" actId="20577"/>
        <pc:sldMkLst>
          <pc:docMk/>
          <pc:sldMk cId="1708090792" sldId="280"/>
        </pc:sldMkLst>
      </pc:sldChg>
      <pc:sldChg chg="modSp mod modAnim modNotesTx">
        <pc:chgData name="Maren Wettland Midtsand" userId="4bc09477-0fbb-4293-b6ba-b856c32457e7" providerId="ADAL" clId="{D32A2614-0277-7145-AAA8-4A17F4B92E52}" dt="2024-05-24T08:44:02.418" v="3492" actId="20577"/>
        <pc:sldMkLst>
          <pc:docMk/>
          <pc:sldMk cId="2337248469" sldId="281"/>
        </pc:sldMkLst>
        <pc:spChg chg="mod">
          <ac:chgData name="Maren Wettland Midtsand" userId="4bc09477-0fbb-4293-b6ba-b856c32457e7" providerId="ADAL" clId="{D32A2614-0277-7145-AAA8-4A17F4B92E52}" dt="2024-05-14T09:14:54.854" v="1870" actId="20577"/>
          <ac:spMkLst>
            <pc:docMk/>
            <pc:sldMk cId="2337248469" sldId="281"/>
            <ac:spMk id="5" creationId="{84583BF7-9932-60BE-980F-0D54ED30A700}"/>
          </ac:spMkLst>
        </pc:spChg>
      </pc:sldChg>
      <pc:sldChg chg="modSp del mod">
        <pc:chgData name="Maren Wettland Midtsand" userId="4bc09477-0fbb-4293-b6ba-b856c32457e7" providerId="ADAL" clId="{D32A2614-0277-7145-AAA8-4A17F4B92E52}" dt="2024-05-24T08:41:51.740" v="3310" actId="2696"/>
        <pc:sldMkLst>
          <pc:docMk/>
          <pc:sldMk cId="2975414050" sldId="282"/>
        </pc:sldMkLst>
        <pc:spChg chg="mod">
          <ac:chgData name="Maren Wettland Midtsand" userId="4bc09477-0fbb-4293-b6ba-b856c32457e7" providerId="ADAL" clId="{D32A2614-0277-7145-AAA8-4A17F4B92E52}" dt="2024-05-14T09:16:44.927" v="1871" actId="400"/>
          <ac:spMkLst>
            <pc:docMk/>
            <pc:sldMk cId="2975414050" sldId="282"/>
            <ac:spMk id="4" creationId="{0FA2DAB4-36BD-4799-7189-B2770C94A097}"/>
          </ac:spMkLst>
        </pc:spChg>
        <pc:spChg chg="mod">
          <ac:chgData name="Maren Wettland Midtsand" userId="4bc09477-0fbb-4293-b6ba-b856c32457e7" providerId="ADAL" clId="{D32A2614-0277-7145-AAA8-4A17F4B92E52}" dt="2024-05-14T09:16:49.358" v="1872" actId="400"/>
          <ac:spMkLst>
            <pc:docMk/>
            <pc:sldMk cId="2975414050" sldId="282"/>
            <ac:spMk id="5" creationId="{9A91319C-2973-DCD7-431B-4A0B0BB286AE}"/>
          </ac:spMkLst>
        </pc:spChg>
      </pc:sldChg>
      <pc:sldChg chg="ord">
        <pc:chgData name="Maren Wettland Midtsand" userId="4bc09477-0fbb-4293-b6ba-b856c32457e7" providerId="ADAL" clId="{D32A2614-0277-7145-AAA8-4A17F4B92E52}" dt="2024-05-14T09:28:36.715" v="2296" actId="20578"/>
        <pc:sldMkLst>
          <pc:docMk/>
          <pc:sldMk cId="1441180455" sldId="283"/>
        </pc:sldMkLst>
      </pc:sldChg>
      <pc:sldChg chg="modSp del mod">
        <pc:chgData name="Maren Wettland Midtsand" userId="4bc09477-0fbb-4293-b6ba-b856c32457e7" providerId="ADAL" clId="{D32A2614-0277-7145-AAA8-4A17F4B92E52}" dt="2024-05-24T08:41:22.551" v="3306" actId="2696"/>
        <pc:sldMkLst>
          <pc:docMk/>
          <pc:sldMk cId="2929664092" sldId="284"/>
        </pc:sldMkLst>
        <pc:spChg chg="mod">
          <ac:chgData name="Maren Wettland Midtsand" userId="4bc09477-0fbb-4293-b6ba-b856c32457e7" providerId="ADAL" clId="{D32A2614-0277-7145-AAA8-4A17F4B92E52}" dt="2024-05-14T09:23:08.534" v="2054" actId="400"/>
          <ac:spMkLst>
            <pc:docMk/>
            <pc:sldMk cId="2929664092" sldId="284"/>
            <ac:spMk id="4" creationId="{3742DC74-ACA9-B2E7-0B9A-E7FAD0295141}"/>
          </ac:spMkLst>
        </pc:spChg>
        <pc:spChg chg="mod">
          <ac:chgData name="Maren Wettland Midtsand" userId="4bc09477-0fbb-4293-b6ba-b856c32457e7" providerId="ADAL" clId="{D32A2614-0277-7145-AAA8-4A17F4B92E52}" dt="2024-05-14T09:33:22.587" v="2474" actId="20577"/>
          <ac:spMkLst>
            <pc:docMk/>
            <pc:sldMk cId="2929664092" sldId="284"/>
            <ac:spMk id="8" creationId="{996EA0D9-275F-617F-217E-1F33AA190D0A}"/>
          </ac:spMkLst>
        </pc:spChg>
      </pc:sldChg>
      <pc:sldChg chg="ord">
        <pc:chgData name="Maren Wettland Midtsand" userId="4bc09477-0fbb-4293-b6ba-b856c32457e7" providerId="ADAL" clId="{D32A2614-0277-7145-AAA8-4A17F4B92E52}" dt="2024-05-14T09:27:46.851" v="2293" actId="20578"/>
        <pc:sldMkLst>
          <pc:docMk/>
          <pc:sldMk cId="1229390051" sldId="285"/>
        </pc:sldMkLst>
      </pc:sldChg>
      <pc:sldChg chg="modSp mod">
        <pc:chgData name="Maren Wettland Midtsand" userId="4bc09477-0fbb-4293-b6ba-b856c32457e7" providerId="ADAL" clId="{D32A2614-0277-7145-AAA8-4A17F4B92E52}" dt="2024-05-14T09:29:28.660" v="2311" actId="20577"/>
        <pc:sldMkLst>
          <pc:docMk/>
          <pc:sldMk cId="502636807" sldId="287"/>
        </pc:sldMkLst>
        <pc:spChg chg="mod">
          <ac:chgData name="Maren Wettland Midtsand" userId="4bc09477-0fbb-4293-b6ba-b856c32457e7" providerId="ADAL" clId="{D32A2614-0277-7145-AAA8-4A17F4B92E52}" dt="2024-05-14T09:29:28.660" v="2311" actId="20577"/>
          <ac:spMkLst>
            <pc:docMk/>
            <pc:sldMk cId="502636807" sldId="287"/>
            <ac:spMk id="3" creationId="{D89EDBC1-0796-50ED-ECB3-5CDD8421C04B}"/>
          </ac:spMkLst>
        </pc:spChg>
      </pc:sldChg>
      <pc:sldChg chg="del">
        <pc:chgData name="Maren Wettland Midtsand" userId="4bc09477-0fbb-4293-b6ba-b856c32457e7" providerId="ADAL" clId="{D32A2614-0277-7145-AAA8-4A17F4B92E52}" dt="2024-05-14T09:29:08.173" v="2298" actId="2696"/>
        <pc:sldMkLst>
          <pc:docMk/>
          <pc:sldMk cId="4168000973" sldId="288"/>
        </pc:sldMkLst>
      </pc:sldChg>
      <pc:sldChg chg="del">
        <pc:chgData name="Maren Wettland Midtsand" userId="4bc09477-0fbb-4293-b6ba-b856c32457e7" providerId="ADAL" clId="{D32A2614-0277-7145-AAA8-4A17F4B92E52}" dt="2024-05-14T09:29:16.113" v="2299" actId="2696"/>
        <pc:sldMkLst>
          <pc:docMk/>
          <pc:sldMk cId="3341095508" sldId="289"/>
        </pc:sldMkLst>
      </pc:sldChg>
      <pc:sldChg chg="modSp new mod modNotesTx">
        <pc:chgData name="Maren Wettland Midtsand" userId="4bc09477-0fbb-4293-b6ba-b856c32457e7" providerId="ADAL" clId="{D32A2614-0277-7145-AAA8-4A17F4B92E52}" dt="2024-05-14T08:43:17.495" v="615" actId="20577"/>
        <pc:sldMkLst>
          <pc:docMk/>
          <pc:sldMk cId="2066233704" sldId="291"/>
        </pc:sldMkLst>
        <pc:spChg chg="mod">
          <ac:chgData name="Maren Wettland Midtsand" userId="4bc09477-0fbb-4293-b6ba-b856c32457e7" providerId="ADAL" clId="{D32A2614-0277-7145-AAA8-4A17F4B92E52}" dt="2024-05-14T08:41:04.993" v="305" actId="20577"/>
          <ac:spMkLst>
            <pc:docMk/>
            <pc:sldMk cId="2066233704" sldId="291"/>
            <ac:spMk id="2" creationId="{F66A3F21-C486-92CC-4847-BB89B7689526}"/>
          </ac:spMkLst>
        </pc:spChg>
        <pc:spChg chg="mod">
          <ac:chgData name="Maren Wettland Midtsand" userId="4bc09477-0fbb-4293-b6ba-b856c32457e7" providerId="ADAL" clId="{D32A2614-0277-7145-AAA8-4A17F4B92E52}" dt="2024-05-14T08:41:58.803" v="427" actId="20577"/>
          <ac:spMkLst>
            <pc:docMk/>
            <pc:sldMk cId="2066233704" sldId="291"/>
            <ac:spMk id="3" creationId="{DF1CB257-B746-61C3-782C-DC1537432310}"/>
          </ac:spMkLst>
        </pc:spChg>
      </pc:sldChg>
      <pc:sldChg chg="modSp new mod modNotesTx">
        <pc:chgData name="Maren Wettland Midtsand" userId="4bc09477-0fbb-4293-b6ba-b856c32457e7" providerId="ADAL" clId="{D32A2614-0277-7145-AAA8-4A17F4B92E52}" dt="2024-05-14T08:47:12.303" v="1088" actId="20577"/>
        <pc:sldMkLst>
          <pc:docMk/>
          <pc:sldMk cId="324962385" sldId="292"/>
        </pc:sldMkLst>
        <pc:spChg chg="mod">
          <ac:chgData name="Maren Wettland Midtsand" userId="4bc09477-0fbb-4293-b6ba-b856c32457e7" providerId="ADAL" clId="{D32A2614-0277-7145-AAA8-4A17F4B92E52}" dt="2024-05-14T08:44:27.719" v="824" actId="20577"/>
          <ac:spMkLst>
            <pc:docMk/>
            <pc:sldMk cId="324962385" sldId="292"/>
            <ac:spMk id="2" creationId="{0865D9BB-C26C-D96D-501D-4CD7CDC05EBA}"/>
          </ac:spMkLst>
        </pc:spChg>
        <pc:spChg chg="mod">
          <ac:chgData name="Maren Wettland Midtsand" userId="4bc09477-0fbb-4293-b6ba-b856c32457e7" providerId="ADAL" clId="{D32A2614-0277-7145-AAA8-4A17F4B92E52}" dt="2024-05-14T08:44:20.022" v="799" actId="20577"/>
          <ac:spMkLst>
            <pc:docMk/>
            <pc:sldMk cId="324962385" sldId="292"/>
            <ac:spMk id="3" creationId="{C5C4E325-BF3E-AB03-174E-C805E6BA34A6}"/>
          </ac:spMkLst>
        </pc:spChg>
      </pc:sldChg>
      <pc:sldChg chg="modSp new del mod">
        <pc:chgData name="Maren Wettland Midtsand" userId="4bc09477-0fbb-4293-b6ba-b856c32457e7" providerId="ADAL" clId="{D32A2614-0277-7145-AAA8-4A17F4B92E52}" dt="2024-05-14T09:28:42.079" v="2297" actId="2696"/>
        <pc:sldMkLst>
          <pc:docMk/>
          <pc:sldMk cId="336223785" sldId="293"/>
        </pc:sldMkLst>
        <pc:spChg chg="mod">
          <ac:chgData name="Maren Wettland Midtsand" userId="4bc09477-0fbb-4293-b6ba-b856c32457e7" providerId="ADAL" clId="{D32A2614-0277-7145-AAA8-4A17F4B92E52}" dt="2024-05-14T08:47:49.378" v="1117" actId="20577"/>
          <ac:spMkLst>
            <pc:docMk/>
            <pc:sldMk cId="336223785" sldId="293"/>
            <ac:spMk id="3" creationId="{FE4F839A-DD47-A28B-72F3-A6F9457C3194}"/>
          </ac:spMkLst>
        </pc:spChg>
      </pc:sldChg>
      <pc:sldChg chg="modSp new mod modNotesTx">
        <pc:chgData name="Maren Wettland Midtsand" userId="4bc09477-0fbb-4293-b6ba-b856c32457e7" providerId="ADAL" clId="{D32A2614-0277-7145-AAA8-4A17F4B92E52}" dt="2024-05-24T08:40:45.865" v="3305" actId="20577"/>
        <pc:sldMkLst>
          <pc:docMk/>
          <pc:sldMk cId="3432494389" sldId="294"/>
        </pc:sldMkLst>
        <pc:spChg chg="mod">
          <ac:chgData name="Maren Wettland Midtsand" userId="4bc09477-0fbb-4293-b6ba-b856c32457e7" providerId="ADAL" clId="{D32A2614-0277-7145-AAA8-4A17F4B92E52}" dt="2024-05-14T09:23:17.241" v="2072" actId="20577"/>
          <ac:spMkLst>
            <pc:docMk/>
            <pc:sldMk cId="3432494389" sldId="294"/>
            <ac:spMk id="2" creationId="{6367285A-C9C3-3C7D-0FF0-D81F2583A885}"/>
          </ac:spMkLst>
        </pc:spChg>
        <pc:spChg chg="mod">
          <ac:chgData name="Maren Wettland Midtsand" userId="4bc09477-0fbb-4293-b6ba-b856c32457e7" providerId="ADAL" clId="{D32A2614-0277-7145-AAA8-4A17F4B92E52}" dt="2024-05-24T08:31:16.318" v="2867" actId="27636"/>
          <ac:spMkLst>
            <pc:docMk/>
            <pc:sldMk cId="3432494389" sldId="294"/>
            <ac:spMk id="3" creationId="{70748A7D-3ADC-2BA1-AB8C-9DF1DA177E33}"/>
          </ac:spMkLst>
        </pc:spChg>
      </pc:sldChg>
    </pc:docChg>
  </pc:docChgLst>
  <pc:docChgLst>
    <pc:chgData name="Stig Atle Myhre" userId="48ad2222-d4f9-4a64-933f-06a5b4392dca" providerId="ADAL" clId="{F4B14AAA-A599-496D-A2B4-0324F5D55E35}"/>
    <pc:docChg chg="custSel modSld">
      <pc:chgData name="Stig Atle Myhre" userId="48ad2222-d4f9-4a64-933f-06a5b4392dca" providerId="ADAL" clId="{F4B14AAA-A599-496D-A2B4-0324F5D55E35}" dt="2024-05-24T09:27:47.901" v="1909" actId="6549"/>
      <pc:docMkLst>
        <pc:docMk/>
      </pc:docMkLst>
      <pc:sldChg chg="modSp mod modNotesTx">
        <pc:chgData name="Stig Atle Myhre" userId="48ad2222-d4f9-4a64-933f-06a5b4392dca" providerId="ADAL" clId="{F4B14AAA-A599-496D-A2B4-0324F5D55E35}" dt="2024-05-24T09:09:22.796" v="1323" actId="20577"/>
        <pc:sldMkLst>
          <pc:docMk/>
          <pc:sldMk cId="3992250581" sldId="265"/>
        </pc:sldMkLst>
        <pc:spChg chg="mod">
          <ac:chgData name="Stig Atle Myhre" userId="48ad2222-d4f9-4a64-933f-06a5b4392dca" providerId="ADAL" clId="{F4B14AAA-A599-496D-A2B4-0324F5D55E35}" dt="2024-05-24T09:05:37.833" v="932" actId="20577"/>
          <ac:spMkLst>
            <pc:docMk/>
            <pc:sldMk cId="3992250581" sldId="265"/>
            <ac:spMk id="3" creationId="{3CB9AAB3-5D19-2C53-AA68-045E1F730C53}"/>
          </ac:spMkLst>
        </pc:spChg>
      </pc:sldChg>
      <pc:sldChg chg="modSp modAnim modNotesTx">
        <pc:chgData name="Stig Atle Myhre" userId="48ad2222-d4f9-4a64-933f-06a5b4392dca" providerId="ADAL" clId="{F4B14AAA-A599-496D-A2B4-0324F5D55E35}" dt="2024-05-24T09:03:31.402" v="929" actId="6549"/>
        <pc:sldMkLst>
          <pc:docMk/>
          <pc:sldMk cId="2337248469" sldId="281"/>
        </pc:sldMkLst>
        <pc:spChg chg="mod">
          <ac:chgData name="Stig Atle Myhre" userId="48ad2222-d4f9-4a64-933f-06a5b4392dca" providerId="ADAL" clId="{F4B14AAA-A599-496D-A2B4-0324F5D55E35}" dt="2024-05-24T09:03:16.091" v="928" actId="20577"/>
          <ac:spMkLst>
            <pc:docMk/>
            <pc:sldMk cId="2337248469" sldId="281"/>
            <ac:spMk id="5" creationId="{84583BF7-9932-60BE-980F-0D54ED30A700}"/>
          </ac:spMkLst>
        </pc:spChg>
      </pc:sldChg>
      <pc:sldChg chg="modNotesTx">
        <pc:chgData name="Stig Atle Myhre" userId="48ad2222-d4f9-4a64-933f-06a5b4392dca" providerId="ADAL" clId="{F4B14AAA-A599-496D-A2B4-0324F5D55E35}" dt="2024-05-24T09:27:47.901" v="1909" actId="6549"/>
        <pc:sldMkLst>
          <pc:docMk/>
          <pc:sldMk cId="1229390051" sldId="285"/>
        </pc:sldMkLst>
      </pc:sldChg>
      <pc:sldChg chg="modNotesTx">
        <pc:chgData name="Stig Atle Myhre" userId="48ad2222-d4f9-4a64-933f-06a5b4392dca" providerId="ADAL" clId="{F4B14AAA-A599-496D-A2B4-0324F5D55E35}" dt="2024-05-24T09:17:30.916" v="1367" actId="20577"/>
        <pc:sldMkLst>
          <pc:docMk/>
          <pc:sldMk cId="2066233704" sldId="291"/>
        </pc:sldMkLst>
      </pc:sldChg>
      <pc:sldChg chg="modSp mod modNotesTx">
        <pc:chgData name="Stig Atle Myhre" userId="48ad2222-d4f9-4a64-933f-06a5b4392dca" providerId="ADAL" clId="{F4B14AAA-A599-496D-A2B4-0324F5D55E35}" dt="2024-05-24T09:26:36.281" v="1899" actId="20577"/>
        <pc:sldMkLst>
          <pc:docMk/>
          <pc:sldMk cId="324962385" sldId="292"/>
        </pc:sldMkLst>
        <pc:spChg chg="mod">
          <ac:chgData name="Stig Atle Myhre" userId="48ad2222-d4f9-4a64-933f-06a5b4392dca" providerId="ADAL" clId="{F4B14AAA-A599-496D-A2B4-0324F5D55E35}" dt="2024-05-24T09:19:26.140" v="1372" actId="20577"/>
          <ac:spMkLst>
            <pc:docMk/>
            <pc:sldMk cId="324962385" sldId="292"/>
            <ac:spMk id="3" creationId="{C5C4E325-BF3E-AB03-174E-C805E6BA34A6}"/>
          </ac:spMkLst>
        </pc:spChg>
      </pc:sldChg>
      <pc:sldChg chg="modNotesTx">
        <pc:chgData name="Stig Atle Myhre" userId="48ad2222-d4f9-4a64-933f-06a5b4392dca" providerId="ADAL" clId="{F4B14AAA-A599-496D-A2B4-0324F5D55E35}" dt="2024-05-24T09:23:44.445" v="1764" actId="6549"/>
        <pc:sldMkLst>
          <pc:docMk/>
          <pc:sldMk cId="3432494389" sldId="294"/>
        </pc:sldMkLst>
      </pc:sldChg>
    </pc:docChg>
  </pc:docChgLst>
  <pc:docChgLst>
    <pc:chgData name="Maren Wettland Midtsand" userId="4bc09477-0fbb-4293-b6ba-b856c32457e7" providerId="ADAL" clId="{9F454780-6F45-AC4D-9A02-F34799CBDA0B}"/>
    <pc:docChg chg="undo custSel addSld delSld modSld">
      <pc:chgData name="Maren Wettland Midtsand" userId="4bc09477-0fbb-4293-b6ba-b856c32457e7" providerId="ADAL" clId="{9F454780-6F45-AC4D-9A02-F34799CBDA0B}" dt="2023-11-29T10:06:27.784" v="223" actId="20577"/>
      <pc:docMkLst>
        <pc:docMk/>
      </pc:docMkLst>
      <pc:sldChg chg="del">
        <pc:chgData name="Maren Wettland Midtsand" userId="4bc09477-0fbb-4293-b6ba-b856c32457e7" providerId="ADAL" clId="{9F454780-6F45-AC4D-9A02-F34799CBDA0B}" dt="2023-11-29T09:53:09.585" v="1" actId="2696"/>
        <pc:sldMkLst>
          <pc:docMk/>
          <pc:sldMk cId="1779294374" sldId="257"/>
        </pc:sldMkLst>
      </pc:sldChg>
      <pc:sldChg chg="modSp add mod">
        <pc:chgData name="Maren Wettland Midtsand" userId="4bc09477-0fbb-4293-b6ba-b856c32457e7" providerId="ADAL" clId="{9F454780-6F45-AC4D-9A02-F34799CBDA0B}" dt="2023-11-29T09:53:48.557" v="3" actId="255"/>
        <pc:sldMkLst>
          <pc:docMk/>
          <pc:sldMk cId="2714245536" sldId="264"/>
        </pc:sldMkLst>
        <pc:spChg chg="mod">
          <ac:chgData name="Maren Wettland Midtsand" userId="4bc09477-0fbb-4293-b6ba-b856c32457e7" providerId="ADAL" clId="{9F454780-6F45-AC4D-9A02-F34799CBDA0B}" dt="2023-11-29T09:53:48.557" v="3" actId="255"/>
          <ac:spMkLst>
            <pc:docMk/>
            <pc:sldMk cId="2714245536" sldId="264"/>
            <ac:spMk id="3" creationId="{4B30AE84-30D5-1760-3B59-7F0B7AB2D3F9}"/>
          </ac:spMkLst>
        </pc:spChg>
      </pc:sldChg>
      <pc:sldChg chg="modSp add mod">
        <pc:chgData name="Maren Wettland Midtsand" userId="4bc09477-0fbb-4293-b6ba-b856c32457e7" providerId="ADAL" clId="{9F454780-6F45-AC4D-9A02-F34799CBDA0B}" dt="2023-11-29T09:54:16.156" v="6" actId="1076"/>
        <pc:sldMkLst>
          <pc:docMk/>
          <pc:sldMk cId="3992250581" sldId="265"/>
        </pc:sldMkLst>
        <pc:spChg chg="mod">
          <ac:chgData name="Maren Wettland Midtsand" userId="4bc09477-0fbb-4293-b6ba-b856c32457e7" providerId="ADAL" clId="{9F454780-6F45-AC4D-9A02-F34799CBDA0B}" dt="2023-11-29T09:54:16.156" v="6" actId="1076"/>
          <ac:spMkLst>
            <pc:docMk/>
            <pc:sldMk cId="3992250581" sldId="265"/>
            <ac:spMk id="4" creationId="{30DCB78F-C96B-58F2-923C-6AF84693D5E0}"/>
          </ac:spMkLst>
        </pc:spChg>
      </pc:sldChg>
      <pc:sldChg chg="add delCm modCm modNotesTx">
        <pc:chgData name="Maren Wettland Midtsand" userId="4bc09477-0fbb-4293-b6ba-b856c32457e7" providerId="ADAL" clId="{9F454780-6F45-AC4D-9A02-F34799CBDA0B}" dt="2023-11-29T09:56:47.934" v="173"/>
        <pc:sldMkLst>
          <pc:docMk/>
          <pc:sldMk cId="2365541531" sldId="266"/>
        </pc:sldMkLst>
        <pc:extLst>
          <p:ext xmlns:p="http://schemas.openxmlformats.org/presentationml/2006/main" uri="{D6D511B9-2390-475A-947B-AFAB55BFBCF1}">
            <pc226:cmChg xmlns:pc226="http://schemas.microsoft.com/office/powerpoint/2022/06/main/command" chg="del mod modRxn">
              <pc226:chgData name="Maren Wettland Midtsand" userId="4bc09477-0fbb-4293-b6ba-b856c32457e7" providerId="ADAL" clId="{9F454780-6F45-AC4D-9A02-F34799CBDA0B}" dt="2023-11-29T09:56:45.266" v="172"/>
              <pc2:cmMkLst xmlns:pc2="http://schemas.microsoft.com/office/powerpoint/2019/9/main/command">
                <pc:docMk/>
                <pc:sldMk cId="2365541531" sldId="266"/>
                <pc2:cmMk id="{C30568BA-DF81-2543-85B7-793060EF4B97}"/>
              </pc2:cmMkLst>
            </pc226:cmChg>
            <pc226:cmChg xmlns:pc226="http://schemas.microsoft.com/office/powerpoint/2022/06/main/command" chg="del">
              <pc226:chgData name="Maren Wettland Midtsand" userId="4bc09477-0fbb-4293-b6ba-b856c32457e7" providerId="ADAL" clId="{9F454780-6F45-AC4D-9A02-F34799CBDA0B}" dt="2023-11-29T09:56:47.934" v="173"/>
              <pc2:cmMkLst xmlns:pc2="http://schemas.microsoft.com/office/powerpoint/2019/9/main/command">
                <pc:docMk/>
                <pc:sldMk cId="2365541531" sldId="266"/>
                <pc2:cmMk id="{F7B3D7F5-1B41-DC48-8F85-3262A3FDFB83}"/>
              </pc2:cmMkLst>
            </pc226:cmChg>
          </p:ext>
        </pc:extLst>
      </pc:sldChg>
      <pc:sldChg chg="modSp add mod modAnim">
        <pc:chgData name="Maren Wettland Midtsand" userId="4bc09477-0fbb-4293-b6ba-b856c32457e7" providerId="ADAL" clId="{9F454780-6F45-AC4D-9A02-F34799CBDA0B}" dt="2023-11-29T10:02:23.805" v="204"/>
        <pc:sldMkLst>
          <pc:docMk/>
          <pc:sldMk cId="1006906543" sldId="267"/>
        </pc:sldMkLst>
        <pc:spChg chg="mod">
          <ac:chgData name="Maren Wettland Midtsand" userId="4bc09477-0fbb-4293-b6ba-b856c32457e7" providerId="ADAL" clId="{9F454780-6F45-AC4D-9A02-F34799CBDA0B}" dt="2023-11-29T09:54:35.197" v="8" actId="27636"/>
          <ac:spMkLst>
            <pc:docMk/>
            <pc:sldMk cId="1006906543" sldId="267"/>
            <ac:spMk id="3" creationId="{A48BB76C-86FF-3BED-BAC4-50E310981733}"/>
          </ac:spMkLst>
        </pc:spChg>
      </pc:sldChg>
      <pc:sldChg chg="modSp add mod modNotesTx">
        <pc:chgData name="Maren Wettland Midtsand" userId="4bc09477-0fbb-4293-b6ba-b856c32457e7" providerId="ADAL" clId="{9F454780-6F45-AC4D-9A02-F34799CBDA0B}" dt="2023-11-29T10:06:27.784" v="223" actId="20577"/>
        <pc:sldMkLst>
          <pc:docMk/>
          <pc:sldMk cId="349653521" sldId="275"/>
        </pc:sldMkLst>
        <pc:spChg chg="mod">
          <ac:chgData name="Maren Wettland Midtsand" userId="4bc09477-0fbb-4293-b6ba-b856c32457e7" providerId="ADAL" clId="{9F454780-6F45-AC4D-9A02-F34799CBDA0B}" dt="2023-11-29T09:54:57.907" v="10" actId="27636"/>
          <ac:spMkLst>
            <pc:docMk/>
            <pc:sldMk cId="349653521" sldId="275"/>
            <ac:spMk id="2" creationId="{48C8792E-4C75-DC5A-430E-E5FA467369CA}"/>
          </ac:spMkLst>
        </pc:spChg>
      </pc:sldChg>
      <pc:sldChg chg="add">
        <pc:chgData name="Maren Wettland Midtsand" userId="4bc09477-0fbb-4293-b6ba-b856c32457e7" providerId="ADAL" clId="{9F454780-6F45-AC4D-9A02-F34799CBDA0B}" dt="2023-11-29T09:54:35.102" v="7"/>
        <pc:sldMkLst>
          <pc:docMk/>
          <pc:sldMk cId="2049497581" sldId="276"/>
        </pc:sldMkLst>
      </pc:sldChg>
      <pc:sldChg chg="add">
        <pc:chgData name="Maren Wettland Midtsand" userId="4bc09477-0fbb-4293-b6ba-b856c32457e7" providerId="ADAL" clId="{9F454780-6F45-AC4D-9A02-F34799CBDA0B}" dt="2023-11-29T09:54:57.844" v="9"/>
        <pc:sldMkLst>
          <pc:docMk/>
          <pc:sldMk cId="3713114247" sldId="277"/>
        </pc:sldMkLst>
      </pc:sldChg>
      <pc:sldChg chg="add">
        <pc:chgData name="Maren Wettland Midtsand" userId="4bc09477-0fbb-4293-b6ba-b856c32457e7" providerId="ADAL" clId="{9F454780-6F45-AC4D-9A02-F34799CBDA0B}" dt="2023-11-29T09:54:35.102" v="7"/>
        <pc:sldMkLst>
          <pc:docMk/>
          <pc:sldMk cId="2866045213" sldId="278"/>
        </pc:sldMkLst>
      </pc:sldChg>
      <pc:sldChg chg="add modAnim">
        <pc:chgData name="Maren Wettland Midtsand" userId="4bc09477-0fbb-4293-b6ba-b856c32457e7" providerId="ADAL" clId="{9F454780-6F45-AC4D-9A02-F34799CBDA0B}" dt="2023-11-29T09:57:12.774" v="174"/>
        <pc:sldMkLst>
          <pc:docMk/>
          <pc:sldMk cId="191030067" sldId="281"/>
        </pc:sldMkLst>
      </pc:sldChg>
      <pc:sldChg chg="delSp modSp add mod">
        <pc:chgData name="Maren Wettland Midtsand" userId="4bc09477-0fbb-4293-b6ba-b856c32457e7" providerId="ADAL" clId="{9F454780-6F45-AC4D-9A02-F34799CBDA0B}" dt="2023-11-29T09:56:22.898" v="165" actId="478"/>
        <pc:sldMkLst>
          <pc:docMk/>
          <pc:sldMk cId="1172368306" sldId="283"/>
        </pc:sldMkLst>
        <pc:spChg chg="del">
          <ac:chgData name="Maren Wettland Midtsand" userId="4bc09477-0fbb-4293-b6ba-b856c32457e7" providerId="ADAL" clId="{9F454780-6F45-AC4D-9A02-F34799CBDA0B}" dt="2023-11-29T09:56:22.898" v="165" actId="478"/>
          <ac:spMkLst>
            <pc:docMk/>
            <pc:sldMk cId="1172368306" sldId="283"/>
            <ac:spMk id="2" creationId="{493C12BB-6CD0-7C62-3CEA-84B15839316F}"/>
          </ac:spMkLst>
        </pc:spChg>
        <pc:spChg chg="mod">
          <ac:chgData name="Maren Wettland Midtsand" userId="4bc09477-0fbb-4293-b6ba-b856c32457e7" providerId="ADAL" clId="{9F454780-6F45-AC4D-9A02-F34799CBDA0B}" dt="2023-11-29T09:56:19.747" v="164" actId="20577"/>
          <ac:spMkLst>
            <pc:docMk/>
            <pc:sldMk cId="1172368306" sldId="283"/>
            <ac:spMk id="3" creationId="{6F93CA3A-4E00-F637-385F-C794EB4D321F}"/>
          </ac:spMkLst>
        </pc:spChg>
      </pc:sldChg>
      <pc:sldChg chg="modSp add mod">
        <pc:chgData name="Maren Wettland Midtsand" userId="4bc09477-0fbb-4293-b6ba-b856c32457e7" providerId="ADAL" clId="{9F454780-6F45-AC4D-9A02-F34799CBDA0B}" dt="2023-11-29T10:05:32.841" v="221" actId="27636"/>
        <pc:sldMkLst>
          <pc:docMk/>
          <pc:sldMk cId="702025111" sldId="284"/>
        </pc:sldMkLst>
        <pc:spChg chg="mod">
          <ac:chgData name="Maren Wettland Midtsand" userId="4bc09477-0fbb-4293-b6ba-b856c32457e7" providerId="ADAL" clId="{9F454780-6F45-AC4D-9A02-F34799CBDA0B}" dt="2023-11-29T10:05:32.841" v="221" actId="27636"/>
          <ac:spMkLst>
            <pc:docMk/>
            <pc:sldMk cId="702025111" sldId="284"/>
            <ac:spMk id="6" creationId="{E909A415-9EA5-8BBE-B013-C91A91A2CBED}"/>
          </ac:spMkLst>
        </pc:spChg>
      </pc:sldChg>
      <pc:sldChg chg="add">
        <pc:chgData name="Maren Wettland Midtsand" userId="4bc09477-0fbb-4293-b6ba-b856c32457e7" providerId="ADAL" clId="{9F454780-6F45-AC4D-9A02-F34799CBDA0B}" dt="2023-11-29T09:54:57.844" v="9"/>
        <pc:sldMkLst>
          <pc:docMk/>
          <pc:sldMk cId="1232035123" sldId="285"/>
        </pc:sldMkLst>
      </pc:sldChg>
      <pc:sldChg chg="modSp add mod modAnim modNotesTx">
        <pc:chgData name="Maren Wettland Midtsand" userId="4bc09477-0fbb-4293-b6ba-b856c32457e7" providerId="ADAL" clId="{9F454780-6F45-AC4D-9A02-F34799CBDA0B}" dt="2023-11-29T10:05:02.639" v="219" actId="20577"/>
        <pc:sldMkLst>
          <pc:docMk/>
          <pc:sldMk cId="692816336" sldId="288"/>
        </pc:sldMkLst>
        <pc:spChg chg="mod">
          <ac:chgData name="Maren Wettland Midtsand" userId="4bc09477-0fbb-4293-b6ba-b856c32457e7" providerId="ADAL" clId="{9F454780-6F45-AC4D-9A02-F34799CBDA0B}" dt="2023-11-29T09:57:42.054" v="176" actId="255"/>
          <ac:spMkLst>
            <pc:docMk/>
            <pc:sldMk cId="692816336" sldId="288"/>
            <ac:spMk id="4" creationId="{9778FF02-A4BD-8494-3F8D-405E7F813BC2}"/>
          </ac:spMkLst>
        </pc:spChg>
      </pc:sldChg>
    </pc:docChg>
  </pc:docChgLst>
  <pc:docChgLst>
    <pc:chgData name="Stig Atle Myhre" userId="S::stigatle@ntnu.no::48ad2222-d4f9-4a64-933f-06a5b4392dca" providerId="AD" clId="Web-{FFFAE772-C92B-471B-A416-DB4B6E778CC9}"/>
    <pc:docChg chg="modSld">
      <pc:chgData name="Stig Atle Myhre" userId="S::stigatle@ntnu.no::48ad2222-d4f9-4a64-933f-06a5b4392dca" providerId="AD" clId="Web-{FFFAE772-C92B-471B-A416-DB4B6E778CC9}" dt="2024-05-24T07:55:15.174" v="52" actId="20577"/>
      <pc:docMkLst>
        <pc:docMk/>
      </pc:docMkLst>
      <pc:sldChg chg="modSp">
        <pc:chgData name="Stig Atle Myhre" userId="S::stigatle@ntnu.no::48ad2222-d4f9-4a64-933f-06a5b4392dca" providerId="AD" clId="Web-{FFFAE772-C92B-471B-A416-DB4B6E778CC9}" dt="2024-05-24T07:55:15.174" v="52" actId="20577"/>
        <pc:sldMkLst>
          <pc:docMk/>
          <pc:sldMk cId="3432494389" sldId="294"/>
        </pc:sldMkLst>
        <pc:spChg chg="mod">
          <ac:chgData name="Stig Atle Myhre" userId="S::stigatle@ntnu.no::48ad2222-d4f9-4a64-933f-06a5b4392dca" providerId="AD" clId="Web-{FFFAE772-C92B-471B-A416-DB4B6E778CC9}" dt="2024-05-24T07:55:15.174" v="52" actId="20577"/>
          <ac:spMkLst>
            <pc:docMk/>
            <pc:sldMk cId="3432494389" sldId="294"/>
            <ac:spMk id="3" creationId="{70748A7D-3ADC-2BA1-AB8C-9DF1DA177E33}"/>
          </ac:spMkLst>
        </pc:spChg>
      </pc:sldChg>
    </pc:docChg>
  </pc:docChgLst>
  <pc:docChgLst>
    <pc:chgData name="Stig Atle Myhre" userId="S::stigatle@ntnu.no::48ad2222-d4f9-4a64-933f-06a5b4392dca" providerId="AD" clId="Web-{BB11C7C6-F685-466D-8425-6204D8365AF2}"/>
    <pc:docChg chg="modSld">
      <pc:chgData name="Stig Atle Myhre" userId="S::stigatle@ntnu.no::48ad2222-d4f9-4a64-933f-06a5b4392dca" providerId="AD" clId="Web-{BB11C7C6-F685-466D-8425-6204D8365AF2}" dt="2024-04-03T09:44:35.260" v="2" actId="20577"/>
      <pc:docMkLst>
        <pc:docMk/>
      </pc:docMkLst>
      <pc:sldChg chg="modSp">
        <pc:chgData name="Stig Atle Myhre" userId="S::stigatle@ntnu.no::48ad2222-d4f9-4a64-933f-06a5b4392dca" providerId="AD" clId="Web-{BB11C7C6-F685-466D-8425-6204D8365AF2}" dt="2024-04-03T09:41:52.006" v="0" actId="20577"/>
        <pc:sldMkLst>
          <pc:docMk/>
          <pc:sldMk cId="1441180455" sldId="283"/>
        </pc:sldMkLst>
        <pc:spChg chg="mod">
          <ac:chgData name="Stig Atle Myhre" userId="S::stigatle@ntnu.no::48ad2222-d4f9-4a64-933f-06a5b4392dca" providerId="AD" clId="Web-{BB11C7C6-F685-466D-8425-6204D8365AF2}" dt="2024-04-03T09:41:52.006" v="0" actId="20577"/>
          <ac:spMkLst>
            <pc:docMk/>
            <pc:sldMk cId="1441180455" sldId="283"/>
            <ac:spMk id="5" creationId="{CB871025-349F-0CBD-7F37-712AA01D3329}"/>
          </ac:spMkLst>
        </pc:spChg>
      </pc:sldChg>
      <pc:sldChg chg="modSp">
        <pc:chgData name="Stig Atle Myhre" userId="S::stigatle@ntnu.no::48ad2222-d4f9-4a64-933f-06a5b4392dca" providerId="AD" clId="Web-{BB11C7C6-F685-466D-8425-6204D8365AF2}" dt="2024-04-03T09:44:35.260" v="2" actId="20577"/>
        <pc:sldMkLst>
          <pc:docMk/>
          <pc:sldMk cId="502636807" sldId="287"/>
        </pc:sldMkLst>
        <pc:spChg chg="mod">
          <ac:chgData name="Stig Atle Myhre" userId="S::stigatle@ntnu.no::48ad2222-d4f9-4a64-933f-06a5b4392dca" providerId="AD" clId="Web-{BB11C7C6-F685-466D-8425-6204D8365AF2}" dt="2024-04-03T09:44:35.260" v="2" actId="20577"/>
          <ac:spMkLst>
            <pc:docMk/>
            <pc:sldMk cId="502636807" sldId="287"/>
            <ac:spMk id="3" creationId="{D89EDBC1-0796-50ED-ECB3-5CDD8421C04B}"/>
          </ac:spMkLst>
        </pc:spChg>
      </pc:sldChg>
    </pc:docChg>
  </pc:docChgLst>
  <pc:docChgLst>
    <pc:chgData name="Morten Stranden" userId="be4e9e69-5d66-4361-814e-b92e6e95a263" providerId="ADAL" clId="{CDA1D1BF-1B92-4E28-A882-C9DA35C21858}"/>
    <pc:docChg chg="modSld">
      <pc:chgData name="Morten Stranden" userId="be4e9e69-5d66-4361-814e-b92e6e95a263" providerId="ADAL" clId="{CDA1D1BF-1B92-4E28-A882-C9DA35C21858}" dt="2024-03-20T11:26:41.750" v="0" actId="13244"/>
      <pc:docMkLst>
        <pc:docMk/>
      </pc:docMkLst>
      <pc:sldChg chg="modSp mod">
        <pc:chgData name="Morten Stranden" userId="be4e9e69-5d66-4361-814e-b92e6e95a263" providerId="ADAL" clId="{CDA1D1BF-1B92-4E28-A882-C9DA35C21858}" dt="2024-03-20T11:26:41.750" v="0" actId="13244"/>
        <pc:sldMkLst>
          <pc:docMk/>
          <pc:sldMk cId="2866045213" sldId="278"/>
        </pc:sldMkLst>
        <pc:spChg chg="ord">
          <ac:chgData name="Morten Stranden" userId="be4e9e69-5d66-4361-814e-b92e6e95a263" providerId="ADAL" clId="{CDA1D1BF-1B92-4E28-A882-C9DA35C21858}" dt="2024-03-20T11:26:41.750" v="0" actId="13244"/>
          <ac:spMkLst>
            <pc:docMk/>
            <pc:sldMk cId="2866045213" sldId="278"/>
            <ac:spMk id="2" creationId="{BBEDD6BE-F374-9E8B-8FEB-DE4AF7D6536E}"/>
          </ac:spMkLst>
        </pc:spChg>
      </pc:sldChg>
    </pc:docChg>
  </pc:docChgLst>
  <pc:docChgLst>
    <pc:chgData name="Beate Horg" userId="6906dfc5-c040-40e3-a83c-52f979b43186" providerId="ADAL" clId="{21654931-94AF-6E4A-91D9-EC5967C391A3}"/>
    <pc:docChg chg="undo custSel addSld delSld modSld">
      <pc:chgData name="Beate Horg" userId="6906dfc5-c040-40e3-a83c-52f979b43186" providerId="ADAL" clId="{21654931-94AF-6E4A-91D9-EC5967C391A3}" dt="2024-01-15T22:43:02.179" v="347" actId="2696"/>
      <pc:docMkLst>
        <pc:docMk/>
      </pc:docMkLst>
      <pc:sldChg chg="add del">
        <pc:chgData name="Beate Horg" userId="6906dfc5-c040-40e3-a83c-52f979b43186" providerId="ADAL" clId="{21654931-94AF-6E4A-91D9-EC5967C391A3}" dt="2024-01-15T22:42:58.394" v="344" actId="2696"/>
        <pc:sldMkLst>
          <pc:docMk/>
          <pc:sldMk cId="954986497" sldId="256"/>
        </pc:sldMkLst>
      </pc:sldChg>
      <pc:sldChg chg="new del">
        <pc:chgData name="Beate Horg" userId="6906dfc5-c040-40e3-a83c-52f979b43186" providerId="ADAL" clId="{21654931-94AF-6E4A-91D9-EC5967C391A3}" dt="2024-01-15T22:42:57.592" v="343" actId="680"/>
        <pc:sldMkLst>
          <pc:docMk/>
          <pc:sldMk cId="993014348" sldId="256"/>
        </pc:sldMkLst>
      </pc:sldChg>
      <pc:sldChg chg="add del">
        <pc:chgData name="Beate Horg" userId="6906dfc5-c040-40e3-a83c-52f979b43186" providerId="ADAL" clId="{21654931-94AF-6E4A-91D9-EC5967C391A3}" dt="2024-01-15T22:42:59.900" v="345" actId="2696"/>
        <pc:sldMkLst>
          <pc:docMk/>
          <pc:sldMk cId="2714245536" sldId="264"/>
        </pc:sldMkLst>
      </pc:sldChg>
      <pc:sldChg chg="add del">
        <pc:chgData name="Beate Horg" userId="6906dfc5-c040-40e3-a83c-52f979b43186" providerId="ADAL" clId="{21654931-94AF-6E4A-91D9-EC5967C391A3}" dt="2024-01-15T22:43:01.022" v="346" actId="2696"/>
        <pc:sldMkLst>
          <pc:docMk/>
          <pc:sldMk cId="3992250581" sldId="265"/>
        </pc:sldMkLst>
      </pc:sldChg>
      <pc:sldChg chg="del modNotesTx">
        <pc:chgData name="Beate Horg" userId="6906dfc5-c040-40e3-a83c-52f979b43186" providerId="ADAL" clId="{21654931-94AF-6E4A-91D9-EC5967C391A3}" dt="2024-01-15T22:42:39.360" v="329" actId="2696"/>
        <pc:sldMkLst>
          <pc:docMk/>
          <pc:sldMk cId="2365541531" sldId="266"/>
        </pc:sldMkLst>
      </pc:sldChg>
      <pc:sldChg chg="del modNotesTx">
        <pc:chgData name="Beate Horg" userId="6906dfc5-c040-40e3-a83c-52f979b43186" providerId="ADAL" clId="{21654931-94AF-6E4A-91D9-EC5967C391A3}" dt="2024-01-15T22:42:42.420" v="336" actId="2696"/>
        <pc:sldMkLst>
          <pc:docMk/>
          <pc:sldMk cId="1006906543" sldId="267"/>
        </pc:sldMkLst>
      </pc:sldChg>
      <pc:sldChg chg="del modNotesTx">
        <pc:chgData name="Beate Horg" userId="6906dfc5-c040-40e3-a83c-52f979b43186" providerId="ADAL" clId="{21654931-94AF-6E4A-91D9-EC5967C391A3}" dt="2024-01-15T22:42:40.843" v="332" actId="2696"/>
        <pc:sldMkLst>
          <pc:docMk/>
          <pc:sldMk cId="349653521" sldId="275"/>
        </pc:sldMkLst>
      </pc:sldChg>
      <pc:sldChg chg="del">
        <pc:chgData name="Beate Horg" userId="6906dfc5-c040-40e3-a83c-52f979b43186" providerId="ADAL" clId="{21654931-94AF-6E4A-91D9-EC5967C391A3}" dt="2024-01-15T22:42:42.790" v="337" actId="2696"/>
        <pc:sldMkLst>
          <pc:docMk/>
          <pc:sldMk cId="2049497581" sldId="276"/>
        </pc:sldMkLst>
      </pc:sldChg>
      <pc:sldChg chg="del">
        <pc:chgData name="Beate Horg" userId="6906dfc5-c040-40e3-a83c-52f979b43186" providerId="ADAL" clId="{21654931-94AF-6E4A-91D9-EC5967C391A3}" dt="2024-01-15T22:42:39.931" v="330" actId="2696"/>
        <pc:sldMkLst>
          <pc:docMk/>
          <pc:sldMk cId="3713114247" sldId="277"/>
        </pc:sldMkLst>
      </pc:sldChg>
      <pc:sldChg chg="add del modNotesTx">
        <pc:chgData name="Beate Horg" userId="6906dfc5-c040-40e3-a83c-52f979b43186" providerId="ADAL" clId="{21654931-94AF-6E4A-91D9-EC5967C391A3}" dt="2024-01-15T22:43:02.179" v="347" actId="2696"/>
        <pc:sldMkLst>
          <pc:docMk/>
          <pc:sldMk cId="2866045213" sldId="278"/>
        </pc:sldMkLst>
      </pc:sldChg>
      <pc:sldChg chg="modSp del mod modNotesTx">
        <pc:chgData name="Beate Horg" userId="6906dfc5-c040-40e3-a83c-52f979b43186" providerId="ADAL" clId="{21654931-94AF-6E4A-91D9-EC5967C391A3}" dt="2024-01-15T22:42:40.414" v="331" actId="2696"/>
        <pc:sldMkLst>
          <pc:docMk/>
          <pc:sldMk cId="191030067" sldId="281"/>
        </pc:sldMkLst>
        <pc:spChg chg="mod">
          <ac:chgData name="Beate Horg" userId="6906dfc5-c040-40e3-a83c-52f979b43186" providerId="ADAL" clId="{21654931-94AF-6E4A-91D9-EC5967C391A3}" dt="2023-12-01T08:16:05.804" v="128" actId="14100"/>
          <ac:spMkLst>
            <pc:docMk/>
            <pc:sldMk cId="191030067" sldId="281"/>
            <ac:spMk id="3" creationId="{BE3CCE38-1CDA-41B9-51B1-5669191F22C8}"/>
          </ac:spMkLst>
        </pc:spChg>
      </pc:sldChg>
      <pc:sldChg chg="addSp modSp del mod">
        <pc:chgData name="Beate Horg" userId="6906dfc5-c040-40e3-a83c-52f979b43186" providerId="ADAL" clId="{21654931-94AF-6E4A-91D9-EC5967C391A3}" dt="2024-01-15T22:42:38.656" v="328" actId="2696"/>
        <pc:sldMkLst>
          <pc:docMk/>
          <pc:sldMk cId="1172368306" sldId="283"/>
        </pc:sldMkLst>
        <pc:spChg chg="mod">
          <ac:chgData name="Beate Horg" userId="6906dfc5-c040-40e3-a83c-52f979b43186" providerId="ADAL" clId="{21654931-94AF-6E4A-91D9-EC5967C391A3}" dt="2023-12-01T08:08:36.437" v="34" actId="14100"/>
          <ac:spMkLst>
            <pc:docMk/>
            <pc:sldMk cId="1172368306" sldId="283"/>
            <ac:spMk id="3" creationId="{6F93CA3A-4E00-F637-385F-C794EB4D321F}"/>
          </ac:spMkLst>
        </pc:spChg>
        <pc:spChg chg="add mod">
          <ac:chgData name="Beate Horg" userId="6906dfc5-c040-40e3-a83c-52f979b43186" providerId="ADAL" clId="{21654931-94AF-6E4A-91D9-EC5967C391A3}" dt="2023-12-01T08:09:40.866" v="44" actId="1076"/>
          <ac:spMkLst>
            <pc:docMk/>
            <pc:sldMk cId="1172368306" sldId="283"/>
            <ac:spMk id="5" creationId="{9EA5A1CC-7CBF-962E-8C71-83B222999731}"/>
          </ac:spMkLst>
        </pc:spChg>
      </pc:sldChg>
      <pc:sldChg chg="del">
        <pc:chgData name="Beate Horg" userId="6906dfc5-c040-40e3-a83c-52f979b43186" providerId="ADAL" clId="{21654931-94AF-6E4A-91D9-EC5967C391A3}" dt="2024-01-15T22:42:41.670" v="334" actId="2696"/>
        <pc:sldMkLst>
          <pc:docMk/>
          <pc:sldMk cId="702025111" sldId="284"/>
        </pc:sldMkLst>
      </pc:sldChg>
      <pc:sldChg chg="del">
        <pc:chgData name="Beate Horg" userId="6906dfc5-c040-40e3-a83c-52f979b43186" providerId="ADAL" clId="{21654931-94AF-6E4A-91D9-EC5967C391A3}" dt="2024-01-15T22:42:41.260" v="333" actId="2696"/>
        <pc:sldMkLst>
          <pc:docMk/>
          <pc:sldMk cId="1232035123" sldId="285"/>
        </pc:sldMkLst>
      </pc:sldChg>
      <pc:sldChg chg="del">
        <pc:chgData name="Beate Horg" userId="6906dfc5-c040-40e3-a83c-52f979b43186" providerId="ADAL" clId="{21654931-94AF-6E4A-91D9-EC5967C391A3}" dt="2024-01-15T22:42:42.045" v="335" actId="2696"/>
        <pc:sldMkLst>
          <pc:docMk/>
          <pc:sldMk cId="692816336" sldId="288"/>
        </pc:sldMkLst>
      </pc:sldChg>
    </pc:docChg>
  </pc:docChgLst>
  <pc:docChgLst>
    <pc:chgData name="Stig Atle Myhre" userId="S::stigatle@ntnu.no::48ad2222-d4f9-4a64-933f-06a5b4392dca" providerId="AD" clId="Web-{24ED40BC-DEEF-400F-8777-5640E79492F6}"/>
    <pc:docChg chg="delSld modSld sldOrd">
      <pc:chgData name="Stig Atle Myhre" userId="S::stigatle@ntnu.no::48ad2222-d4f9-4a64-933f-06a5b4392dca" providerId="AD" clId="Web-{24ED40BC-DEEF-400F-8777-5640E79492F6}" dt="2024-05-24T10:29:36.019" v="312"/>
      <pc:docMkLst>
        <pc:docMk/>
      </pc:docMkLst>
      <pc:sldChg chg="modNotes">
        <pc:chgData name="Stig Atle Myhre" userId="S::stigatle@ntnu.no::48ad2222-d4f9-4a64-933f-06a5b4392dca" providerId="AD" clId="Web-{24ED40BC-DEEF-400F-8777-5640E79492F6}" dt="2024-05-24T10:13:12.497" v="10"/>
        <pc:sldMkLst>
          <pc:docMk/>
          <pc:sldMk cId="3992250581" sldId="265"/>
        </pc:sldMkLst>
      </pc:sldChg>
      <pc:sldChg chg="modNotes">
        <pc:chgData name="Stig Atle Myhre" userId="S::stigatle@ntnu.no::48ad2222-d4f9-4a64-933f-06a5b4392dca" providerId="AD" clId="Web-{24ED40BC-DEEF-400F-8777-5640E79492F6}" dt="2024-05-24T10:15:59.110" v="61"/>
        <pc:sldMkLst>
          <pc:docMk/>
          <pc:sldMk cId="1708090792" sldId="280"/>
        </pc:sldMkLst>
      </pc:sldChg>
      <pc:sldChg chg="modSp del ord modNotes">
        <pc:chgData name="Stig Atle Myhre" userId="S::stigatle@ntnu.no::48ad2222-d4f9-4a64-933f-06a5b4392dca" providerId="AD" clId="Web-{24ED40BC-DEEF-400F-8777-5640E79492F6}" dt="2024-05-24T10:17:26.596" v="68"/>
        <pc:sldMkLst>
          <pc:docMk/>
          <pc:sldMk cId="1229390051" sldId="285"/>
        </pc:sldMkLst>
        <pc:spChg chg="mod">
          <ac:chgData name="Stig Atle Myhre" userId="S::stigatle@ntnu.no::48ad2222-d4f9-4a64-933f-06a5b4392dca" providerId="AD" clId="Web-{24ED40BC-DEEF-400F-8777-5640E79492F6}" dt="2024-05-24T10:11:54.402" v="4" actId="20577"/>
          <ac:spMkLst>
            <pc:docMk/>
            <pc:sldMk cId="1229390051" sldId="285"/>
            <ac:spMk id="4" creationId="{03EA72F5-D9B6-F6BB-673D-307C21B00AF2}"/>
          </ac:spMkLst>
        </pc:spChg>
      </pc:sldChg>
      <pc:sldChg chg="modSp modNotes">
        <pc:chgData name="Stig Atle Myhre" userId="S::stigatle@ntnu.no::48ad2222-d4f9-4a64-933f-06a5b4392dca" providerId="AD" clId="Web-{24ED40BC-DEEF-400F-8777-5640E79492F6}" dt="2024-05-24T10:29:36.019" v="312"/>
        <pc:sldMkLst>
          <pc:docMk/>
          <pc:sldMk cId="502636807" sldId="287"/>
        </pc:sldMkLst>
        <pc:spChg chg="mod">
          <ac:chgData name="Stig Atle Myhre" userId="S::stigatle@ntnu.no::48ad2222-d4f9-4a64-933f-06a5b4392dca" providerId="AD" clId="Web-{24ED40BC-DEEF-400F-8777-5640E79492F6}" dt="2024-05-24T10:26:10.374" v="200" actId="20577"/>
          <ac:spMkLst>
            <pc:docMk/>
            <pc:sldMk cId="502636807" sldId="287"/>
            <ac:spMk id="3" creationId="{D89EDBC1-0796-50ED-ECB3-5CDD8421C04B}"/>
          </ac:spMkLst>
        </pc:spChg>
      </pc:sldChg>
      <pc:sldChg chg="modNotes">
        <pc:chgData name="Stig Atle Myhre" userId="S::stigatle@ntnu.no::48ad2222-d4f9-4a64-933f-06a5b4392dca" providerId="AD" clId="Web-{24ED40BC-DEEF-400F-8777-5640E79492F6}" dt="2024-05-24T10:18:20.879" v="77"/>
        <pc:sldMkLst>
          <pc:docMk/>
          <pc:sldMk cId="3432494389" sldId="294"/>
        </pc:sldMkLst>
      </pc:sldChg>
    </pc:docChg>
  </pc:docChgLst>
  <pc:docChgLst>
    <pc:chgData name="Maren Wettland Midtsand" userId="4bc09477-0fbb-4293-b6ba-b856c32457e7" providerId="ADAL" clId="{6797057C-7DA5-8046-8B3A-6E114EE7D9EA}"/>
    <pc:docChg chg="undo custSel addSld modSld sldOrd">
      <pc:chgData name="Maren Wettland Midtsand" userId="4bc09477-0fbb-4293-b6ba-b856c32457e7" providerId="ADAL" clId="{6797057C-7DA5-8046-8B3A-6E114EE7D9EA}" dt="2024-04-03T12:08:39.582" v="1747" actId="20577"/>
      <pc:docMkLst>
        <pc:docMk/>
      </pc:docMkLst>
      <pc:sldChg chg="modSp mod">
        <pc:chgData name="Maren Wettland Midtsand" userId="4bc09477-0fbb-4293-b6ba-b856c32457e7" providerId="ADAL" clId="{6797057C-7DA5-8046-8B3A-6E114EE7D9EA}" dt="2024-03-20T08:20:53.740" v="1608" actId="207"/>
        <pc:sldMkLst>
          <pc:docMk/>
          <pc:sldMk cId="954986497" sldId="256"/>
        </pc:sldMkLst>
        <pc:spChg chg="mod">
          <ac:chgData name="Maren Wettland Midtsand" userId="4bc09477-0fbb-4293-b6ba-b856c32457e7" providerId="ADAL" clId="{6797057C-7DA5-8046-8B3A-6E114EE7D9EA}" dt="2024-03-20T08:20:53.740" v="1608" actId="207"/>
          <ac:spMkLst>
            <pc:docMk/>
            <pc:sldMk cId="954986497" sldId="256"/>
            <ac:spMk id="2" creationId="{CFC9B48C-2BD9-54A7-6C73-B2E69F4C6691}"/>
          </ac:spMkLst>
        </pc:spChg>
      </pc:sldChg>
      <pc:sldChg chg="delSp modSp mod">
        <pc:chgData name="Maren Wettland Midtsand" userId="4bc09477-0fbb-4293-b6ba-b856c32457e7" providerId="ADAL" clId="{6797057C-7DA5-8046-8B3A-6E114EE7D9EA}" dt="2024-03-20T07:53:47.985" v="771" actId="255"/>
        <pc:sldMkLst>
          <pc:docMk/>
          <pc:sldMk cId="2714245536" sldId="264"/>
        </pc:sldMkLst>
        <pc:spChg chg="mod">
          <ac:chgData name="Maren Wettland Midtsand" userId="4bc09477-0fbb-4293-b6ba-b856c32457e7" providerId="ADAL" clId="{6797057C-7DA5-8046-8B3A-6E114EE7D9EA}" dt="2024-03-20T07:53:47.985" v="771" actId="255"/>
          <ac:spMkLst>
            <pc:docMk/>
            <pc:sldMk cId="2714245536" sldId="264"/>
            <ac:spMk id="2" creationId="{BCC84D49-8365-6B92-54E3-A713326B09ED}"/>
          </ac:spMkLst>
        </pc:spChg>
        <pc:spChg chg="mod">
          <ac:chgData name="Maren Wettland Midtsand" userId="4bc09477-0fbb-4293-b6ba-b856c32457e7" providerId="ADAL" clId="{6797057C-7DA5-8046-8B3A-6E114EE7D9EA}" dt="2024-03-20T07:52:30.484" v="742" actId="1036"/>
          <ac:spMkLst>
            <pc:docMk/>
            <pc:sldMk cId="2714245536" sldId="264"/>
            <ac:spMk id="3" creationId="{4B30AE84-30D5-1760-3B59-7F0B7AB2D3F9}"/>
          </ac:spMkLst>
        </pc:spChg>
        <pc:spChg chg="del">
          <ac:chgData name="Maren Wettland Midtsand" userId="4bc09477-0fbb-4293-b6ba-b856c32457e7" providerId="ADAL" clId="{6797057C-7DA5-8046-8B3A-6E114EE7D9EA}" dt="2024-03-20T07:52:21.268" v="727" actId="478"/>
          <ac:spMkLst>
            <pc:docMk/>
            <pc:sldMk cId="2714245536" sldId="264"/>
            <ac:spMk id="4" creationId="{D946E914-2191-F0A5-696A-F24C8CD31581}"/>
          </ac:spMkLst>
        </pc:spChg>
      </pc:sldChg>
      <pc:sldChg chg="delSp modSp mod">
        <pc:chgData name="Maren Wettland Midtsand" userId="4bc09477-0fbb-4293-b6ba-b856c32457e7" providerId="ADAL" clId="{6797057C-7DA5-8046-8B3A-6E114EE7D9EA}" dt="2024-03-20T07:54:04.283" v="792" actId="1036"/>
        <pc:sldMkLst>
          <pc:docMk/>
          <pc:sldMk cId="3992250581" sldId="265"/>
        </pc:sldMkLst>
        <pc:spChg chg="mod">
          <ac:chgData name="Maren Wettland Midtsand" userId="4bc09477-0fbb-4293-b6ba-b856c32457e7" providerId="ADAL" clId="{6797057C-7DA5-8046-8B3A-6E114EE7D9EA}" dt="2024-03-20T07:54:04.283" v="792" actId="1036"/>
          <ac:spMkLst>
            <pc:docMk/>
            <pc:sldMk cId="3992250581" sldId="265"/>
            <ac:spMk id="2" creationId="{BD25A222-8C72-8AE1-0A42-F68456EBEFFC}"/>
          </ac:spMkLst>
        </pc:spChg>
        <pc:spChg chg="mod">
          <ac:chgData name="Maren Wettland Midtsand" userId="4bc09477-0fbb-4293-b6ba-b856c32457e7" providerId="ADAL" clId="{6797057C-7DA5-8046-8B3A-6E114EE7D9EA}" dt="2024-03-20T07:54:04.283" v="792" actId="1036"/>
          <ac:spMkLst>
            <pc:docMk/>
            <pc:sldMk cId="3992250581" sldId="265"/>
            <ac:spMk id="3" creationId="{3CB9AAB3-5D19-2C53-AA68-045E1F730C53}"/>
          </ac:spMkLst>
        </pc:spChg>
        <pc:spChg chg="del">
          <ac:chgData name="Maren Wettland Midtsand" userId="4bc09477-0fbb-4293-b6ba-b856c32457e7" providerId="ADAL" clId="{6797057C-7DA5-8046-8B3A-6E114EE7D9EA}" dt="2024-03-20T07:52:34.457" v="743" actId="478"/>
          <ac:spMkLst>
            <pc:docMk/>
            <pc:sldMk cId="3992250581" sldId="265"/>
            <ac:spMk id="4" creationId="{30DCB78F-C96B-58F2-923C-6AF84693D5E0}"/>
          </ac:spMkLst>
        </pc:spChg>
      </pc:sldChg>
      <pc:sldChg chg="delSp modSp mod">
        <pc:chgData name="Maren Wettland Midtsand" userId="4bc09477-0fbb-4293-b6ba-b856c32457e7" providerId="ADAL" clId="{6797057C-7DA5-8046-8B3A-6E114EE7D9EA}" dt="2024-03-20T08:44:40.219" v="1675" actId="20577"/>
        <pc:sldMkLst>
          <pc:docMk/>
          <pc:sldMk cId="2866045213" sldId="278"/>
        </pc:sldMkLst>
        <pc:spChg chg="mod">
          <ac:chgData name="Maren Wettland Midtsand" userId="4bc09477-0fbb-4293-b6ba-b856c32457e7" providerId="ADAL" clId="{6797057C-7DA5-8046-8B3A-6E114EE7D9EA}" dt="2024-03-20T08:44:40.219" v="1675" actId="20577"/>
          <ac:spMkLst>
            <pc:docMk/>
            <pc:sldMk cId="2866045213" sldId="278"/>
            <ac:spMk id="2" creationId="{BBEDD6BE-F374-9E8B-8FEB-DE4AF7D6536E}"/>
          </ac:spMkLst>
        </pc:spChg>
        <pc:spChg chg="del">
          <ac:chgData name="Maren Wettland Midtsand" userId="4bc09477-0fbb-4293-b6ba-b856c32457e7" providerId="ADAL" clId="{6797057C-7DA5-8046-8B3A-6E114EE7D9EA}" dt="2024-03-20T07:52:46.513" v="746" actId="478"/>
          <ac:spMkLst>
            <pc:docMk/>
            <pc:sldMk cId="2866045213" sldId="278"/>
            <ac:spMk id="4" creationId="{64E61552-6DFE-FDBA-60D1-216753253ABD}"/>
          </ac:spMkLst>
        </pc:spChg>
        <pc:picChg chg="mod">
          <ac:chgData name="Maren Wettland Midtsand" userId="4bc09477-0fbb-4293-b6ba-b856c32457e7" providerId="ADAL" clId="{6797057C-7DA5-8046-8B3A-6E114EE7D9EA}" dt="2024-03-20T08:44:13.005" v="1669" actId="13244"/>
          <ac:picMkLst>
            <pc:docMk/>
            <pc:sldMk cId="2866045213" sldId="278"/>
            <ac:picMk id="11266" creationId="{D6C87C25-5127-2744-4E54-B940F9AD20E7}"/>
          </ac:picMkLst>
        </pc:picChg>
        <pc:picChg chg="mod">
          <ac:chgData name="Maren Wettland Midtsand" userId="4bc09477-0fbb-4293-b6ba-b856c32457e7" providerId="ADAL" clId="{6797057C-7DA5-8046-8B3A-6E114EE7D9EA}" dt="2024-03-20T07:52:52.679" v="761" actId="1035"/>
          <ac:picMkLst>
            <pc:docMk/>
            <pc:sldMk cId="2866045213" sldId="278"/>
            <ac:picMk id="11268" creationId="{387ED643-F246-5509-7D08-00E7BBDD96AE}"/>
          </ac:picMkLst>
        </pc:picChg>
      </pc:sldChg>
      <pc:sldChg chg="addSp delSp modSp new mod">
        <pc:chgData name="Maren Wettland Midtsand" userId="4bc09477-0fbb-4293-b6ba-b856c32457e7" providerId="ADAL" clId="{6797057C-7DA5-8046-8B3A-6E114EE7D9EA}" dt="2024-03-20T08:20:48.520" v="1607" actId="207"/>
        <pc:sldMkLst>
          <pc:docMk/>
          <pc:sldMk cId="1945746120" sldId="279"/>
        </pc:sldMkLst>
        <pc:spChg chg="mod">
          <ac:chgData name="Maren Wettland Midtsand" userId="4bc09477-0fbb-4293-b6ba-b856c32457e7" providerId="ADAL" clId="{6797057C-7DA5-8046-8B3A-6E114EE7D9EA}" dt="2024-03-20T08:20:48.520" v="1607" actId="207"/>
          <ac:spMkLst>
            <pc:docMk/>
            <pc:sldMk cId="1945746120" sldId="279"/>
            <ac:spMk id="2" creationId="{610C258D-89E2-1F93-0D2B-BDDEA375EE0D}"/>
          </ac:spMkLst>
        </pc:spChg>
        <pc:spChg chg="mod">
          <ac:chgData name="Maren Wettland Midtsand" userId="4bc09477-0fbb-4293-b6ba-b856c32457e7" providerId="ADAL" clId="{6797057C-7DA5-8046-8B3A-6E114EE7D9EA}" dt="2024-03-20T08:20:45.086" v="1606" actId="207"/>
          <ac:spMkLst>
            <pc:docMk/>
            <pc:sldMk cId="1945746120" sldId="279"/>
            <ac:spMk id="3" creationId="{D47A75D3-E609-1ACA-42B9-24BF3FEAC0D6}"/>
          </ac:spMkLst>
        </pc:spChg>
        <pc:spChg chg="add del mod">
          <ac:chgData name="Maren Wettland Midtsand" userId="4bc09477-0fbb-4293-b6ba-b856c32457e7" providerId="ADAL" clId="{6797057C-7DA5-8046-8B3A-6E114EE7D9EA}" dt="2024-03-20T07:52:06.812" v="724" actId="478"/>
          <ac:spMkLst>
            <pc:docMk/>
            <pc:sldMk cId="1945746120" sldId="279"/>
            <ac:spMk id="4" creationId="{11523FB1-8E85-5A45-D671-3D458A0DEEC8}"/>
          </ac:spMkLst>
        </pc:spChg>
      </pc:sldChg>
      <pc:sldChg chg="addSp delSp modSp new mod modNotesTx">
        <pc:chgData name="Maren Wettland Midtsand" userId="4bc09477-0fbb-4293-b6ba-b856c32457e7" providerId="ADAL" clId="{6797057C-7DA5-8046-8B3A-6E114EE7D9EA}" dt="2024-03-20T07:54:18.389" v="793"/>
        <pc:sldMkLst>
          <pc:docMk/>
          <pc:sldMk cId="1708090792" sldId="280"/>
        </pc:sldMkLst>
        <pc:spChg chg="del">
          <ac:chgData name="Maren Wettland Midtsand" userId="4bc09477-0fbb-4293-b6ba-b856c32457e7" providerId="ADAL" clId="{6797057C-7DA5-8046-8B3A-6E114EE7D9EA}" dt="2024-03-20T07:53:13.513" v="765" actId="478"/>
          <ac:spMkLst>
            <pc:docMk/>
            <pc:sldMk cId="1708090792" sldId="280"/>
            <ac:spMk id="2" creationId="{B8A8DC68-E6AC-22D7-D3FA-EADB77448DA7}"/>
          </ac:spMkLst>
        </pc:spChg>
        <pc:spChg chg="del">
          <ac:chgData name="Maren Wettland Midtsand" userId="4bc09477-0fbb-4293-b6ba-b856c32457e7" providerId="ADAL" clId="{6797057C-7DA5-8046-8B3A-6E114EE7D9EA}" dt="2024-03-20T07:53:11.426" v="764" actId="478"/>
          <ac:spMkLst>
            <pc:docMk/>
            <pc:sldMk cId="1708090792" sldId="280"/>
            <ac:spMk id="3" creationId="{C7B67E18-1008-EE1F-2576-5C5FAE0898F4}"/>
          </ac:spMkLst>
        </pc:spChg>
        <pc:spChg chg="add mod">
          <ac:chgData name="Maren Wettland Midtsand" userId="4bc09477-0fbb-4293-b6ba-b856c32457e7" providerId="ADAL" clId="{6797057C-7DA5-8046-8B3A-6E114EE7D9EA}" dt="2024-03-20T07:53:08.280" v="763"/>
          <ac:spMkLst>
            <pc:docMk/>
            <pc:sldMk cId="1708090792" sldId="280"/>
            <ac:spMk id="4" creationId="{BF26D06F-72A7-1A63-5008-B4451D1D8C65}"/>
          </ac:spMkLst>
        </pc:spChg>
        <pc:spChg chg="add mod">
          <ac:chgData name="Maren Wettland Midtsand" userId="4bc09477-0fbb-4293-b6ba-b856c32457e7" providerId="ADAL" clId="{6797057C-7DA5-8046-8B3A-6E114EE7D9EA}" dt="2024-03-20T07:53:32.849" v="769" actId="255"/>
          <ac:spMkLst>
            <pc:docMk/>
            <pc:sldMk cId="1708090792" sldId="280"/>
            <ac:spMk id="6" creationId="{E4397FAE-5708-113F-626C-6541F0393B12}"/>
          </ac:spMkLst>
        </pc:spChg>
        <pc:picChg chg="add mod">
          <ac:chgData name="Maren Wettland Midtsand" userId="4bc09477-0fbb-4293-b6ba-b856c32457e7" providerId="ADAL" clId="{6797057C-7DA5-8046-8B3A-6E114EE7D9EA}" dt="2024-03-20T07:53:05.168" v="762"/>
          <ac:picMkLst>
            <pc:docMk/>
            <pc:sldMk cId="1708090792" sldId="280"/>
            <ac:picMk id="5" creationId="{6A08EA2F-C7CE-15A9-61E1-228365FA41F7}"/>
          </ac:picMkLst>
        </pc:picChg>
        <pc:picChg chg="add mod">
          <ac:chgData name="Maren Wettland Midtsand" userId="4bc09477-0fbb-4293-b6ba-b856c32457e7" providerId="ADAL" clId="{6797057C-7DA5-8046-8B3A-6E114EE7D9EA}" dt="2024-03-20T07:53:18.126" v="768" actId="1036"/>
          <ac:picMkLst>
            <pc:docMk/>
            <pc:sldMk cId="1708090792" sldId="280"/>
            <ac:picMk id="7" creationId="{1214B3BF-D0C3-8BC9-657F-1CAF38A954B8}"/>
          </ac:picMkLst>
        </pc:picChg>
      </pc:sldChg>
      <pc:sldChg chg="addSp delSp modSp new mod modAnim modNotesTx">
        <pc:chgData name="Maren Wettland Midtsand" userId="4bc09477-0fbb-4293-b6ba-b856c32457e7" providerId="ADAL" clId="{6797057C-7DA5-8046-8B3A-6E114EE7D9EA}" dt="2024-03-20T07:56:36.226" v="819"/>
        <pc:sldMkLst>
          <pc:docMk/>
          <pc:sldMk cId="2337248469" sldId="281"/>
        </pc:sldMkLst>
        <pc:spChg chg="del">
          <ac:chgData name="Maren Wettland Midtsand" userId="4bc09477-0fbb-4293-b6ba-b856c32457e7" providerId="ADAL" clId="{6797057C-7DA5-8046-8B3A-6E114EE7D9EA}" dt="2024-03-20T07:55:57.813" v="797" actId="478"/>
          <ac:spMkLst>
            <pc:docMk/>
            <pc:sldMk cId="2337248469" sldId="281"/>
            <ac:spMk id="2" creationId="{E95ECF85-C74B-DC6F-4AEA-ED4CADDBC262}"/>
          </ac:spMkLst>
        </pc:spChg>
        <pc:spChg chg="del mod">
          <ac:chgData name="Maren Wettland Midtsand" userId="4bc09477-0fbb-4293-b6ba-b856c32457e7" providerId="ADAL" clId="{6797057C-7DA5-8046-8B3A-6E114EE7D9EA}" dt="2024-03-20T07:55:55.743" v="796" actId="478"/>
          <ac:spMkLst>
            <pc:docMk/>
            <pc:sldMk cId="2337248469" sldId="281"/>
            <ac:spMk id="3" creationId="{150C427C-A9E2-7AAA-A724-468213970B68}"/>
          </ac:spMkLst>
        </pc:spChg>
        <pc:spChg chg="add mod">
          <ac:chgData name="Maren Wettland Midtsand" userId="4bc09477-0fbb-4293-b6ba-b856c32457e7" providerId="ADAL" clId="{6797057C-7DA5-8046-8B3A-6E114EE7D9EA}" dt="2024-03-20T07:56:22.743" v="818" actId="1036"/>
          <ac:spMkLst>
            <pc:docMk/>
            <pc:sldMk cId="2337248469" sldId="281"/>
            <ac:spMk id="4" creationId="{9BA1E2DA-29C0-5648-E011-2EB7F6BC0D41}"/>
          </ac:spMkLst>
        </pc:spChg>
        <pc:spChg chg="add mod">
          <ac:chgData name="Maren Wettland Midtsand" userId="4bc09477-0fbb-4293-b6ba-b856c32457e7" providerId="ADAL" clId="{6797057C-7DA5-8046-8B3A-6E114EE7D9EA}" dt="2024-03-20T07:56:22.743" v="818" actId="1036"/>
          <ac:spMkLst>
            <pc:docMk/>
            <pc:sldMk cId="2337248469" sldId="281"/>
            <ac:spMk id="5" creationId="{84583BF7-9932-60BE-980F-0D54ED30A700}"/>
          </ac:spMkLst>
        </pc:spChg>
      </pc:sldChg>
      <pc:sldChg chg="addSp delSp modSp new mod modNotesTx">
        <pc:chgData name="Maren Wettland Midtsand" userId="4bc09477-0fbb-4293-b6ba-b856c32457e7" providerId="ADAL" clId="{6797057C-7DA5-8046-8B3A-6E114EE7D9EA}" dt="2024-03-20T08:05:38.589" v="1222"/>
        <pc:sldMkLst>
          <pc:docMk/>
          <pc:sldMk cId="2975414050" sldId="282"/>
        </pc:sldMkLst>
        <pc:spChg chg="del">
          <ac:chgData name="Maren Wettland Midtsand" userId="4bc09477-0fbb-4293-b6ba-b856c32457e7" providerId="ADAL" clId="{6797057C-7DA5-8046-8B3A-6E114EE7D9EA}" dt="2024-03-20T07:56:51.701" v="822" actId="478"/>
          <ac:spMkLst>
            <pc:docMk/>
            <pc:sldMk cId="2975414050" sldId="282"/>
            <ac:spMk id="2" creationId="{1538A84A-AE77-E6A7-4EBC-07EDF98EC8CA}"/>
          </ac:spMkLst>
        </pc:spChg>
        <pc:spChg chg="del">
          <ac:chgData name="Maren Wettland Midtsand" userId="4bc09477-0fbb-4293-b6ba-b856c32457e7" providerId="ADAL" clId="{6797057C-7DA5-8046-8B3A-6E114EE7D9EA}" dt="2024-03-20T07:56:49.992" v="821" actId="478"/>
          <ac:spMkLst>
            <pc:docMk/>
            <pc:sldMk cId="2975414050" sldId="282"/>
            <ac:spMk id="3" creationId="{E382E137-3227-4145-D2E6-7D6AC5515966}"/>
          </ac:spMkLst>
        </pc:spChg>
        <pc:spChg chg="add mod">
          <ac:chgData name="Maren Wettland Midtsand" userId="4bc09477-0fbb-4293-b6ba-b856c32457e7" providerId="ADAL" clId="{6797057C-7DA5-8046-8B3A-6E114EE7D9EA}" dt="2024-03-20T07:59:36.769" v="891" actId="20577"/>
          <ac:spMkLst>
            <pc:docMk/>
            <pc:sldMk cId="2975414050" sldId="282"/>
            <ac:spMk id="4" creationId="{0FA2DAB4-36BD-4799-7189-B2770C94A097}"/>
          </ac:spMkLst>
        </pc:spChg>
        <pc:spChg chg="add mod">
          <ac:chgData name="Maren Wettland Midtsand" userId="4bc09477-0fbb-4293-b6ba-b856c32457e7" providerId="ADAL" clId="{6797057C-7DA5-8046-8B3A-6E114EE7D9EA}" dt="2024-03-20T07:57:23.223" v="859" actId="255"/>
          <ac:spMkLst>
            <pc:docMk/>
            <pc:sldMk cId="2975414050" sldId="282"/>
            <ac:spMk id="5" creationId="{9A91319C-2973-DCD7-431B-4A0B0BB286AE}"/>
          </ac:spMkLst>
        </pc:spChg>
      </pc:sldChg>
      <pc:sldChg chg="addSp delSp modSp new mod ord">
        <pc:chgData name="Maren Wettland Midtsand" userId="4bc09477-0fbb-4293-b6ba-b856c32457e7" providerId="ADAL" clId="{6797057C-7DA5-8046-8B3A-6E114EE7D9EA}" dt="2024-03-20T08:20:33.869" v="1605" actId="207"/>
        <pc:sldMkLst>
          <pc:docMk/>
          <pc:sldMk cId="1441180455" sldId="283"/>
        </pc:sldMkLst>
        <pc:spChg chg="del">
          <ac:chgData name="Maren Wettland Midtsand" userId="4bc09477-0fbb-4293-b6ba-b856c32457e7" providerId="ADAL" clId="{6797057C-7DA5-8046-8B3A-6E114EE7D9EA}" dt="2024-03-20T07:59:56.114" v="893" actId="478"/>
          <ac:spMkLst>
            <pc:docMk/>
            <pc:sldMk cId="1441180455" sldId="283"/>
            <ac:spMk id="2" creationId="{417B3CFA-F480-DF0E-03B5-A9B762782B90}"/>
          </ac:spMkLst>
        </pc:spChg>
        <pc:spChg chg="del mod">
          <ac:chgData name="Maren Wettland Midtsand" userId="4bc09477-0fbb-4293-b6ba-b856c32457e7" providerId="ADAL" clId="{6797057C-7DA5-8046-8B3A-6E114EE7D9EA}" dt="2024-03-20T08:00:01.492" v="895" actId="478"/>
          <ac:spMkLst>
            <pc:docMk/>
            <pc:sldMk cId="1441180455" sldId="283"/>
            <ac:spMk id="3" creationId="{C9933F30-D632-9B28-15DE-1BC1A4EFC417}"/>
          </ac:spMkLst>
        </pc:spChg>
        <pc:spChg chg="add mod">
          <ac:chgData name="Maren Wettland Midtsand" userId="4bc09477-0fbb-4293-b6ba-b856c32457e7" providerId="ADAL" clId="{6797057C-7DA5-8046-8B3A-6E114EE7D9EA}" dt="2024-03-20T08:00:12.021" v="915" actId="20577"/>
          <ac:spMkLst>
            <pc:docMk/>
            <pc:sldMk cId="1441180455" sldId="283"/>
            <ac:spMk id="4" creationId="{8B6C6516-7212-A827-BC5A-C5D169321451}"/>
          </ac:spMkLst>
        </pc:spChg>
        <pc:spChg chg="add mod">
          <ac:chgData name="Maren Wettland Midtsand" userId="4bc09477-0fbb-4293-b6ba-b856c32457e7" providerId="ADAL" clId="{6797057C-7DA5-8046-8B3A-6E114EE7D9EA}" dt="2024-03-20T08:20:33.869" v="1605" actId="207"/>
          <ac:spMkLst>
            <pc:docMk/>
            <pc:sldMk cId="1441180455" sldId="283"/>
            <ac:spMk id="5" creationId="{CB871025-349F-0CBD-7F37-712AA01D3329}"/>
          </ac:spMkLst>
        </pc:spChg>
      </pc:sldChg>
      <pc:sldChg chg="addSp delSp modSp new mod modAnim modNotesTx">
        <pc:chgData name="Maren Wettland Midtsand" userId="4bc09477-0fbb-4293-b6ba-b856c32457e7" providerId="ADAL" clId="{6797057C-7DA5-8046-8B3A-6E114EE7D9EA}" dt="2024-04-03T12:06:22.335" v="1714"/>
        <pc:sldMkLst>
          <pc:docMk/>
          <pc:sldMk cId="2929664092" sldId="284"/>
        </pc:sldMkLst>
        <pc:spChg chg="del">
          <ac:chgData name="Maren Wettland Midtsand" userId="4bc09477-0fbb-4293-b6ba-b856c32457e7" providerId="ADAL" clId="{6797057C-7DA5-8046-8B3A-6E114EE7D9EA}" dt="2024-03-20T08:01:24.584" v="1093" actId="478"/>
          <ac:spMkLst>
            <pc:docMk/>
            <pc:sldMk cId="2929664092" sldId="284"/>
            <ac:spMk id="2" creationId="{B809B62A-7332-1048-EB15-D161ADA8C1EF}"/>
          </ac:spMkLst>
        </pc:spChg>
        <pc:spChg chg="del">
          <ac:chgData name="Maren Wettland Midtsand" userId="4bc09477-0fbb-4293-b6ba-b856c32457e7" providerId="ADAL" clId="{6797057C-7DA5-8046-8B3A-6E114EE7D9EA}" dt="2024-03-20T08:01:22.121" v="1092" actId="478"/>
          <ac:spMkLst>
            <pc:docMk/>
            <pc:sldMk cId="2929664092" sldId="284"/>
            <ac:spMk id="3" creationId="{0C9C50EF-CD68-EF45-48FB-1B9ADC411237}"/>
          </ac:spMkLst>
        </pc:spChg>
        <pc:spChg chg="add mod">
          <ac:chgData name="Maren Wettland Midtsand" userId="4bc09477-0fbb-4293-b6ba-b856c32457e7" providerId="ADAL" clId="{6797057C-7DA5-8046-8B3A-6E114EE7D9EA}" dt="2024-03-20T08:04:43.592" v="1183" actId="255"/>
          <ac:spMkLst>
            <pc:docMk/>
            <pc:sldMk cId="2929664092" sldId="284"/>
            <ac:spMk id="4" creationId="{3742DC74-ACA9-B2E7-0B9A-E7FAD0295141}"/>
          </ac:spMkLst>
        </pc:spChg>
        <pc:spChg chg="add mod">
          <ac:chgData name="Maren Wettland Midtsand" userId="4bc09477-0fbb-4293-b6ba-b856c32457e7" providerId="ADAL" clId="{6797057C-7DA5-8046-8B3A-6E114EE7D9EA}" dt="2024-03-20T08:03:20.841" v="1173" actId="1036"/>
          <ac:spMkLst>
            <pc:docMk/>
            <pc:sldMk cId="2929664092" sldId="284"/>
            <ac:spMk id="5" creationId="{24779C4B-8083-678B-774A-6AA625D02674}"/>
          </ac:spMkLst>
        </pc:spChg>
        <pc:spChg chg="add mod">
          <ac:chgData name="Maren Wettland Midtsand" userId="4bc09477-0fbb-4293-b6ba-b856c32457e7" providerId="ADAL" clId="{6797057C-7DA5-8046-8B3A-6E114EE7D9EA}" dt="2024-04-03T12:04:41.233" v="1709" actId="20577"/>
          <ac:spMkLst>
            <pc:docMk/>
            <pc:sldMk cId="2929664092" sldId="284"/>
            <ac:spMk id="6" creationId="{4431263F-2F68-901B-D164-D44CED3BBC15}"/>
          </ac:spMkLst>
        </pc:spChg>
        <pc:spChg chg="add mod">
          <ac:chgData name="Maren Wettland Midtsand" userId="4bc09477-0fbb-4293-b6ba-b856c32457e7" providerId="ADAL" clId="{6797057C-7DA5-8046-8B3A-6E114EE7D9EA}" dt="2024-03-20T08:03:16.297" v="1172" actId="1036"/>
          <ac:spMkLst>
            <pc:docMk/>
            <pc:sldMk cId="2929664092" sldId="284"/>
            <ac:spMk id="7" creationId="{7CDDD6D4-674A-2EF8-44EE-B332EA07CA8B}"/>
          </ac:spMkLst>
        </pc:spChg>
        <pc:spChg chg="add mod">
          <ac:chgData name="Maren Wettland Midtsand" userId="4bc09477-0fbb-4293-b6ba-b856c32457e7" providerId="ADAL" clId="{6797057C-7DA5-8046-8B3A-6E114EE7D9EA}" dt="2024-04-03T12:03:46.989" v="1696" actId="255"/>
          <ac:spMkLst>
            <pc:docMk/>
            <pc:sldMk cId="2929664092" sldId="284"/>
            <ac:spMk id="8" creationId="{996EA0D9-275F-617F-217E-1F33AA190D0A}"/>
          </ac:spMkLst>
        </pc:spChg>
      </pc:sldChg>
      <pc:sldChg chg="addSp delSp modSp new mod modNotesTx">
        <pc:chgData name="Maren Wettland Midtsand" userId="4bc09477-0fbb-4293-b6ba-b856c32457e7" providerId="ADAL" clId="{6797057C-7DA5-8046-8B3A-6E114EE7D9EA}" dt="2024-03-20T08:06:11.348" v="1224"/>
        <pc:sldMkLst>
          <pc:docMk/>
          <pc:sldMk cId="1229390051" sldId="285"/>
        </pc:sldMkLst>
        <pc:spChg chg="del">
          <ac:chgData name="Maren Wettland Midtsand" userId="4bc09477-0fbb-4293-b6ba-b856c32457e7" providerId="ADAL" clId="{6797057C-7DA5-8046-8B3A-6E114EE7D9EA}" dt="2024-03-20T08:04:05.169" v="1178" actId="478"/>
          <ac:spMkLst>
            <pc:docMk/>
            <pc:sldMk cId="1229390051" sldId="285"/>
            <ac:spMk id="2" creationId="{F753C8E2-A964-A348-0149-8999A1A45A1C}"/>
          </ac:spMkLst>
        </pc:spChg>
        <pc:spChg chg="del">
          <ac:chgData name="Maren Wettland Midtsand" userId="4bc09477-0fbb-4293-b6ba-b856c32457e7" providerId="ADAL" clId="{6797057C-7DA5-8046-8B3A-6E114EE7D9EA}" dt="2024-03-20T08:04:07.350" v="1179" actId="478"/>
          <ac:spMkLst>
            <pc:docMk/>
            <pc:sldMk cId="1229390051" sldId="285"/>
            <ac:spMk id="3" creationId="{9FF074E4-7B70-4BFE-8C4C-CFEC40C2C9F9}"/>
          </ac:spMkLst>
        </pc:spChg>
        <pc:spChg chg="add mod">
          <ac:chgData name="Maren Wettland Midtsand" userId="4bc09477-0fbb-4293-b6ba-b856c32457e7" providerId="ADAL" clId="{6797057C-7DA5-8046-8B3A-6E114EE7D9EA}" dt="2024-03-20T08:05:09.069" v="1221" actId="20577"/>
          <ac:spMkLst>
            <pc:docMk/>
            <pc:sldMk cId="1229390051" sldId="285"/>
            <ac:spMk id="4" creationId="{03EA72F5-D9B6-F6BB-673D-307C21B00AF2}"/>
          </ac:spMkLst>
        </pc:spChg>
        <pc:spChg chg="add mod">
          <ac:chgData name="Maren Wettland Midtsand" userId="4bc09477-0fbb-4293-b6ba-b856c32457e7" providerId="ADAL" clId="{6797057C-7DA5-8046-8B3A-6E114EE7D9EA}" dt="2024-03-20T08:04:26.366" v="1182" actId="255"/>
          <ac:spMkLst>
            <pc:docMk/>
            <pc:sldMk cId="1229390051" sldId="285"/>
            <ac:spMk id="5" creationId="{A80D35C3-8B5D-60B2-687F-E20B73861725}"/>
          </ac:spMkLst>
        </pc:spChg>
      </pc:sldChg>
      <pc:sldChg chg="addSp delSp modSp new mod modAnim modNotesTx">
        <pc:chgData name="Maren Wettland Midtsand" userId="4bc09477-0fbb-4293-b6ba-b856c32457e7" providerId="ADAL" clId="{6797057C-7DA5-8046-8B3A-6E114EE7D9EA}" dt="2024-03-20T08:12:59.343" v="1332"/>
        <pc:sldMkLst>
          <pc:docMk/>
          <pc:sldMk cId="3208842995" sldId="286"/>
        </pc:sldMkLst>
        <pc:spChg chg="del">
          <ac:chgData name="Maren Wettland Midtsand" userId="4bc09477-0fbb-4293-b6ba-b856c32457e7" providerId="ADAL" clId="{6797057C-7DA5-8046-8B3A-6E114EE7D9EA}" dt="2024-03-20T08:06:48.675" v="1228" actId="478"/>
          <ac:spMkLst>
            <pc:docMk/>
            <pc:sldMk cId="3208842995" sldId="286"/>
            <ac:spMk id="2" creationId="{EBA7198A-31B5-B792-1356-F4CA4D4F4379}"/>
          </ac:spMkLst>
        </pc:spChg>
        <pc:spChg chg="del">
          <ac:chgData name="Maren Wettland Midtsand" userId="4bc09477-0fbb-4293-b6ba-b856c32457e7" providerId="ADAL" clId="{6797057C-7DA5-8046-8B3A-6E114EE7D9EA}" dt="2024-03-20T08:06:49.985" v="1229" actId="478"/>
          <ac:spMkLst>
            <pc:docMk/>
            <pc:sldMk cId="3208842995" sldId="286"/>
            <ac:spMk id="3" creationId="{11A715EC-0390-EB80-53BE-9A6EC058B611}"/>
          </ac:spMkLst>
        </pc:spChg>
        <pc:spChg chg="add mod">
          <ac:chgData name="Maren Wettland Midtsand" userId="4bc09477-0fbb-4293-b6ba-b856c32457e7" providerId="ADAL" clId="{6797057C-7DA5-8046-8B3A-6E114EE7D9EA}" dt="2024-03-20T08:08:06.015" v="1331" actId="255"/>
          <ac:spMkLst>
            <pc:docMk/>
            <pc:sldMk cId="3208842995" sldId="286"/>
            <ac:spMk id="4" creationId="{CCCDC65B-D28B-BAEA-4B00-04BF929C1388}"/>
          </ac:spMkLst>
        </pc:spChg>
        <pc:spChg chg="add mod">
          <ac:chgData name="Maren Wettland Midtsand" userId="4bc09477-0fbb-4293-b6ba-b856c32457e7" providerId="ADAL" clId="{6797057C-7DA5-8046-8B3A-6E114EE7D9EA}" dt="2024-03-20T08:06:51.058" v="1230"/>
          <ac:spMkLst>
            <pc:docMk/>
            <pc:sldMk cId="3208842995" sldId="286"/>
            <ac:spMk id="5" creationId="{92F82F94-9FE4-C758-76DB-BE269E146B96}"/>
          </ac:spMkLst>
        </pc:spChg>
      </pc:sldChg>
      <pc:sldChg chg="modSp new mod modNotesTx">
        <pc:chgData name="Maren Wettland Midtsand" userId="4bc09477-0fbb-4293-b6ba-b856c32457e7" providerId="ADAL" clId="{6797057C-7DA5-8046-8B3A-6E114EE7D9EA}" dt="2024-04-03T12:08:39.582" v="1747" actId="20577"/>
        <pc:sldMkLst>
          <pc:docMk/>
          <pc:sldMk cId="502636807" sldId="287"/>
        </pc:sldMkLst>
        <pc:spChg chg="mod">
          <ac:chgData name="Maren Wettland Midtsand" userId="4bc09477-0fbb-4293-b6ba-b856c32457e7" providerId="ADAL" clId="{6797057C-7DA5-8046-8B3A-6E114EE7D9EA}" dt="2024-03-20T08:13:50.727" v="1337" actId="255"/>
          <ac:spMkLst>
            <pc:docMk/>
            <pc:sldMk cId="502636807" sldId="287"/>
            <ac:spMk id="2" creationId="{22FD9121-7EE9-1D18-EDD0-FDE39C001FF9}"/>
          </ac:spMkLst>
        </pc:spChg>
        <pc:spChg chg="mod">
          <ac:chgData name="Maren Wettland Midtsand" userId="4bc09477-0fbb-4293-b6ba-b856c32457e7" providerId="ADAL" clId="{6797057C-7DA5-8046-8B3A-6E114EE7D9EA}" dt="2024-04-03T12:08:39.582" v="1747" actId="20577"/>
          <ac:spMkLst>
            <pc:docMk/>
            <pc:sldMk cId="502636807" sldId="287"/>
            <ac:spMk id="3" creationId="{D89EDBC1-0796-50ED-ECB3-5CDD8421C04B}"/>
          </ac:spMkLst>
        </pc:spChg>
      </pc:sldChg>
      <pc:sldChg chg="addSp delSp modSp new mod modNotesTx">
        <pc:chgData name="Maren Wettland Midtsand" userId="4bc09477-0fbb-4293-b6ba-b856c32457e7" providerId="ADAL" clId="{6797057C-7DA5-8046-8B3A-6E114EE7D9EA}" dt="2024-03-20T08:16:07.959" v="1421"/>
        <pc:sldMkLst>
          <pc:docMk/>
          <pc:sldMk cId="4168000973" sldId="288"/>
        </pc:sldMkLst>
        <pc:spChg chg="mod">
          <ac:chgData name="Maren Wettland Midtsand" userId="4bc09477-0fbb-4293-b6ba-b856c32457e7" providerId="ADAL" clId="{6797057C-7DA5-8046-8B3A-6E114EE7D9EA}" dt="2024-03-20T08:15:26.048" v="1415" actId="255"/>
          <ac:spMkLst>
            <pc:docMk/>
            <pc:sldMk cId="4168000973" sldId="288"/>
            <ac:spMk id="2" creationId="{AFE00121-1524-3636-608D-8342D69CD132}"/>
          </ac:spMkLst>
        </pc:spChg>
        <pc:spChg chg="del mod">
          <ac:chgData name="Maren Wettland Midtsand" userId="4bc09477-0fbb-4293-b6ba-b856c32457e7" providerId="ADAL" clId="{6797057C-7DA5-8046-8B3A-6E114EE7D9EA}" dt="2024-03-20T08:15:38.118" v="1417" actId="478"/>
          <ac:spMkLst>
            <pc:docMk/>
            <pc:sldMk cId="4168000973" sldId="288"/>
            <ac:spMk id="3" creationId="{C26ED313-86FD-949F-442E-79E12579367F}"/>
          </ac:spMkLst>
        </pc:spChg>
        <pc:spChg chg="add del mod">
          <ac:chgData name="Maren Wettland Midtsand" userId="4bc09477-0fbb-4293-b6ba-b856c32457e7" providerId="ADAL" clId="{6797057C-7DA5-8046-8B3A-6E114EE7D9EA}" dt="2024-03-20T08:15:40.251" v="1418" actId="478"/>
          <ac:spMkLst>
            <pc:docMk/>
            <pc:sldMk cId="4168000973" sldId="288"/>
            <ac:spMk id="5" creationId="{C017DACD-9395-5FF4-7EDE-EF0AA4D7375A}"/>
          </ac:spMkLst>
        </pc:spChg>
        <pc:spChg chg="add mod">
          <ac:chgData name="Maren Wettland Midtsand" userId="4bc09477-0fbb-4293-b6ba-b856c32457e7" providerId="ADAL" clId="{6797057C-7DA5-8046-8B3A-6E114EE7D9EA}" dt="2024-03-20T08:15:48.031" v="1419"/>
          <ac:spMkLst>
            <pc:docMk/>
            <pc:sldMk cId="4168000973" sldId="288"/>
            <ac:spMk id="6" creationId="{6771DA29-8479-1DF4-8F50-8D4610FFDB68}"/>
          </ac:spMkLst>
        </pc:spChg>
        <pc:spChg chg="add mod">
          <ac:chgData name="Maren Wettland Midtsand" userId="4bc09477-0fbb-4293-b6ba-b856c32457e7" providerId="ADAL" clId="{6797057C-7DA5-8046-8B3A-6E114EE7D9EA}" dt="2024-03-20T08:16:07.959" v="1421"/>
          <ac:spMkLst>
            <pc:docMk/>
            <pc:sldMk cId="4168000973" sldId="288"/>
            <ac:spMk id="7" creationId="{56072EFD-50BF-30DB-8F3A-0AFB8CB608C6}"/>
          </ac:spMkLst>
        </pc:spChg>
      </pc:sldChg>
      <pc:sldChg chg="addSp delSp modSp new mod modNotesTx">
        <pc:chgData name="Maren Wettland Midtsand" userId="4bc09477-0fbb-4293-b6ba-b856c32457e7" providerId="ADAL" clId="{6797057C-7DA5-8046-8B3A-6E114EE7D9EA}" dt="2024-03-20T08:46:58.894" v="1676" actId="33553"/>
        <pc:sldMkLst>
          <pc:docMk/>
          <pc:sldMk cId="3341095508" sldId="289"/>
        </pc:sldMkLst>
        <pc:spChg chg="del">
          <ac:chgData name="Maren Wettland Midtsand" userId="4bc09477-0fbb-4293-b6ba-b856c32457e7" providerId="ADAL" clId="{6797057C-7DA5-8046-8B3A-6E114EE7D9EA}" dt="2024-03-20T08:16:12.947" v="1423" actId="478"/>
          <ac:spMkLst>
            <pc:docMk/>
            <pc:sldMk cId="3341095508" sldId="289"/>
            <ac:spMk id="2" creationId="{8C5479F0-8B73-4823-DF10-B40262F51CDF}"/>
          </ac:spMkLst>
        </pc:spChg>
        <pc:spChg chg="del">
          <ac:chgData name="Maren Wettland Midtsand" userId="4bc09477-0fbb-4293-b6ba-b856c32457e7" providerId="ADAL" clId="{6797057C-7DA5-8046-8B3A-6E114EE7D9EA}" dt="2024-03-20T08:16:14.314" v="1424" actId="478"/>
          <ac:spMkLst>
            <pc:docMk/>
            <pc:sldMk cId="3341095508" sldId="289"/>
            <ac:spMk id="3" creationId="{424D50AC-F19B-B006-4531-55C10673BDB2}"/>
          </ac:spMkLst>
        </pc:spChg>
        <pc:spChg chg="add del mod">
          <ac:chgData name="Maren Wettland Midtsand" userId="4bc09477-0fbb-4293-b6ba-b856c32457e7" providerId="ADAL" clId="{6797057C-7DA5-8046-8B3A-6E114EE7D9EA}" dt="2024-03-20T08:16:34.620" v="1461" actId="478"/>
          <ac:spMkLst>
            <pc:docMk/>
            <pc:sldMk cId="3341095508" sldId="289"/>
            <ac:spMk id="4" creationId="{5A7EF5B3-5A6C-A85E-B99A-4301F67708AA}"/>
          </ac:spMkLst>
        </pc:spChg>
        <pc:spChg chg="mod">
          <ac:chgData name="Maren Wettland Midtsand" userId="4bc09477-0fbb-4293-b6ba-b856c32457e7" providerId="ADAL" clId="{6797057C-7DA5-8046-8B3A-6E114EE7D9EA}" dt="2024-03-20T08:46:58.894" v="1676" actId="33553"/>
          <ac:spMkLst>
            <pc:docMk/>
            <pc:sldMk cId="3341095508" sldId="289"/>
            <ac:spMk id="5" creationId="{ECECF281-2007-A7EF-B2A8-AD59049F5A26}"/>
          </ac:spMkLst>
        </pc:spChg>
        <pc:spChg chg="add del mod">
          <ac:chgData name="Maren Wettland Midtsand" userId="4bc09477-0fbb-4293-b6ba-b856c32457e7" providerId="ADAL" clId="{6797057C-7DA5-8046-8B3A-6E114EE7D9EA}" dt="2024-03-20T08:16:37.420" v="1462" actId="478"/>
          <ac:spMkLst>
            <pc:docMk/>
            <pc:sldMk cId="3341095508" sldId="289"/>
            <ac:spMk id="9" creationId="{59961B60-9904-BD3E-F81C-B114173AA4D6}"/>
          </ac:spMkLst>
        </pc:spChg>
        <pc:picChg chg="mod">
          <ac:chgData name="Maren Wettland Midtsand" userId="4bc09477-0fbb-4293-b6ba-b856c32457e7" providerId="ADAL" clId="{6797057C-7DA5-8046-8B3A-6E114EE7D9EA}" dt="2024-03-20T08:16:32.925" v="1460" actId="1036"/>
          <ac:picMkLst>
            <pc:docMk/>
            <pc:sldMk cId="3341095508" sldId="289"/>
            <ac:picMk id="6" creationId="{52C5D163-85C9-42E6-C65F-A8ADACF1475E}"/>
          </ac:picMkLst>
        </pc:picChg>
        <pc:picChg chg="mod">
          <ac:chgData name="Maren Wettland Midtsand" userId="4bc09477-0fbb-4293-b6ba-b856c32457e7" providerId="ADAL" clId="{6797057C-7DA5-8046-8B3A-6E114EE7D9EA}" dt="2024-03-20T08:16:32.925" v="1460" actId="1036"/>
          <ac:picMkLst>
            <pc:docMk/>
            <pc:sldMk cId="3341095508" sldId="289"/>
            <ac:picMk id="7" creationId="{C06DC1DA-1D42-36ED-4EF2-6E852E88BB5A}"/>
          </ac:picMkLst>
        </pc:picChg>
      </pc:sldChg>
      <pc:sldChg chg="addSp delSp modSp new mod modNotesTx">
        <pc:chgData name="Maren Wettland Midtsand" userId="4bc09477-0fbb-4293-b6ba-b856c32457e7" providerId="ADAL" clId="{6797057C-7DA5-8046-8B3A-6E114EE7D9EA}" dt="2024-03-20T08:47:28.743" v="1677" actId="33553"/>
        <pc:sldMkLst>
          <pc:docMk/>
          <pc:sldMk cId="4014176665" sldId="290"/>
        </pc:sldMkLst>
        <pc:spChg chg="del">
          <ac:chgData name="Maren Wettland Midtsand" userId="4bc09477-0fbb-4293-b6ba-b856c32457e7" providerId="ADAL" clId="{6797057C-7DA5-8046-8B3A-6E114EE7D9EA}" dt="2024-03-20T08:47:28.743" v="1677" actId="33553"/>
          <ac:spMkLst>
            <pc:docMk/>
            <pc:sldMk cId="4014176665" sldId="290"/>
            <ac:spMk id="2" creationId="{949955B2-D463-19AC-CAD9-C53795015953}"/>
          </ac:spMkLst>
        </pc:spChg>
        <pc:spChg chg="del">
          <ac:chgData name="Maren Wettland Midtsand" userId="4bc09477-0fbb-4293-b6ba-b856c32457e7" providerId="ADAL" clId="{6797057C-7DA5-8046-8B3A-6E114EE7D9EA}" dt="2024-03-20T08:18:20.317" v="1513" actId="478"/>
          <ac:spMkLst>
            <pc:docMk/>
            <pc:sldMk cId="4014176665" sldId="290"/>
            <ac:spMk id="3" creationId="{08B9C1D7-402F-DEBF-D5D0-A659B499E62F}"/>
          </ac:spMkLst>
        </pc:spChg>
        <pc:spChg chg="add mod">
          <ac:chgData name="Maren Wettland Midtsand" userId="4bc09477-0fbb-4293-b6ba-b856c32457e7" providerId="ADAL" clId="{6797057C-7DA5-8046-8B3A-6E114EE7D9EA}" dt="2024-03-20T08:47:28.743" v="1677" actId="33553"/>
          <ac:spMkLst>
            <pc:docMk/>
            <pc:sldMk cId="4014176665" sldId="290"/>
            <ac:spMk id="4" creationId="{7D6E7572-8A60-F0BC-281B-DF76CBC19497}"/>
          </ac:spMkLst>
        </pc:spChg>
      </pc:sldChg>
    </pc:docChg>
  </pc:docChgLst>
  <pc:docChgLst>
    <pc:chgData name="Stig Atle Myhre" userId="S::stigatle@ntnu.no::48ad2222-d4f9-4a64-933f-06a5b4392dca" providerId="AD" clId="Web-{61D68D88-4F25-4AAB-B71A-50FE84AC5B54}"/>
    <pc:docChg chg="modSld">
      <pc:chgData name="Stig Atle Myhre" userId="S::stigatle@ntnu.no::48ad2222-d4f9-4a64-933f-06a5b4392dca" providerId="AD" clId="Web-{61D68D88-4F25-4AAB-B71A-50FE84AC5B54}" dt="2024-04-03T12:02:25.317" v="0" actId="20577"/>
      <pc:docMkLst>
        <pc:docMk/>
      </pc:docMkLst>
      <pc:sldChg chg="modSp">
        <pc:chgData name="Stig Atle Myhre" userId="S::stigatle@ntnu.no::48ad2222-d4f9-4a64-933f-06a5b4392dca" providerId="AD" clId="Web-{61D68D88-4F25-4AAB-B71A-50FE84AC5B54}" dt="2024-04-03T12:02:25.317" v="0" actId="20577"/>
        <pc:sldMkLst>
          <pc:docMk/>
          <pc:sldMk cId="1441180455" sldId="283"/>
        </pc:sldMkLst>
        <pc:spChg chg="mod">
          <ac:chgData name="Stig Atle Myhre" userId="S::stigatle@ntnu.no::48ad2222-d4f9-4a64-933f-06a5b4392dca" providerId="AD" clId="Web-{61D68D88-4F25-4AAB-B71A-50FE84AC5B54}" dt="2024-04-03T12:02:25.317" v="0" actId="20577"/>
          <ac:spMkLst>
            <pc:docMk/>
            <pc:sldMk cId="1441180455" sldId="283"/>
            <ac:spMk id="5" creationId="{CB871025-349F-0CBD-7F37-712AA01D332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22731-09AB-B24D-A614-8D48BB6C58EB}" type="datetimeFigureOut">
              <a:rPr lang="en-NO" smtClean="0"/>
              <a:t>24/05/2024</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6EC951-0C8B-C843-A215-5F05B6D88993}" type="slidenum">
              <a:rPr lang="en-NO" smtClean="0"/>
              <a:t>‹#›</a:t>
            </a:fld>
            <a:endParaRPr lang="en-NO"/>
          </a:p>
        </p:txBody>
      </p:sp>
    </p:spTree>
    <p:extLst>
      <p:ext uri="{BB962C8B-B14F-4D97-AF65-F5344CB8AC3E}">
        <p14:creationId xmlns:p14="http://schemas.microsoft.com/office/powerpoint/2010/main" val="108114087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196EC951-0C8B-C843-A215-5F05B6D88993}" type="slidenum">
              <a:rPr lang="en-NO" smtClean="0"/>
              <a:t>1</a:t>
            </a:fld>
            <a:endParaRPr lang="en-NO"/>
          </a:p>
        </p:txBody>
      </p:sp>
    </p:spTree>
    <p:extLst>
      <p:ext uri="{BB962C8B-B14F-4D97-AF65-F5344CB8AC3E}">
        <p14:creationId xmlns:p14="http://schemas.microsoft.com/office/powerpoint/2010/main" val="2977652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O"/>
              <a:t>Tidligere var “Beregning” det eneste aspektet som fikk fokus </a:t>
            </a:r>
            <a:r>
              <a:rPr lang="en-GB"/>
              <a:t>I </a:t>
            </a:r>
            <a:r>
              <a:rPr lang="en-NO"/>
              <a:t>matematikkfaget. Nå er det </a:t>
            </a:r>
            <a:r>
              <a:rPr lang="en-GB"/>
              <a:t>I</a:t>
            </a:r>
            <a:r>
              <a:rPr lang="en-NO"/>
              <a:t> tillegg beregning også fokus på de andre aspektene ved matematikk</a:t>
            </a:r>
            <a:endParaRPr lang="nb-NO"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nb-NO"/>
          </a:p>
          <a:p>
            <a:pPr marL="0" marR="0" lvl="0" indent="0" algn="l" defTabSz="685800" rtl="0" eaLnBrk="1" fontAlgn="auto" latinLnBrk="0" hangingPunct="1">
              <a:lnSpc>
                <a:spcPct val="100000"/>
              </a:lnSpc>
              <a:spcBef>
                <a:spcPts val="0"/>
              </a:spcBef>
              <a:spcAft>
                <a:spcPts val="0"/>
              </a:spcAft>
              <a:buClrTx/>
              <a:buSzTx/>
              <a:buFontTx/>
              <a:buNone/>
              <a:tabLst/>
              <a:defRPr/>
            </a:pPr>
            <a:r>
              <a:rPr lang="nb-NO" dirty="0"/>
              <a:t>Dersom dere arbeidet med aktivitet i begynnelsen av møtet: Kan foreldrene kjenne igjen noen av aspektene i aktiviteten som ble arbeidet med?</a:t>
            </a:r>
            <a:endParaRPr lang="en-NO"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NO"/>
          </a:p>
          <a:p>
            <a:pPr>
              <a:defRPr/>
            </a:pPr>
            <a:r>
              <a:rPr lang="nb-NO" dirty="0"/>
              <a:t>Å jobbe sammen har større plass i undervisningen:</a:t>
            </a:r>
            <a:endParaRPr lang="en-US" dirty="0"/>
          </a:p>
          <a:p>
            <a:pPr>
              <a:defRPr/>
            </a:pPr>
            <a:r>
              <a:rPr lang="nb-NO" dirty="0"/>
              <a:t>-  barna øver muntlig på å forklare hvordan de tenker.</a:t>
            </a:r>
            <a:endParaRPr lang="en-US" dirty="0"/>
          </a:p>
          <a:p>
            <a:pPr>
              <a:defRPr/>
            </a:pPr>
            <a:r>
              <a:rPr lang="nb-NO" dirty="0"/>
              <a:t>-  barna øver på å lytte og forstå hvordan andre tenker.</a:t>
            </a:r>
            <a:endParaRPr lang="en-US" dirty="0"/>
          </a:p>
          <a:p>
            <a:pPr>
              <a:defRPr/>
            </a:pPr>
            <a:r>
              <a:rPr lang="nb-NO" dirty="0"/>
              <a:t>-  barna øver på å vise skriftlig hvordan de tenker med tall, tegninger og figurer eller modeller.</a:t>
            </a:r>
            <a:endParaRPr lang="nb-NO" dirty="0">
              <a:ea typeface="Calibri"/>
              <a:cs typeface="Calibri"/>
            </a:endParaRPr>
          </a:p>
          <a:p>
            <a:pPr>
              <a:defRPr/>
            </a:pPr>
            <a:endParaRPr lang="nb-NO" dirty="0">
              <a:ea typeface="Calibri"/>
              <a:cs typeface="Calibri"/>
            </a:endParaRPr>
          </a:p>
          <a:p>
            <a:pPr>
              <a:defRPr/>
            </a:pPr>
            <a:endParaRPr lang="en-NO">
              <a:ea typeface="Calibri"/>
              <a:cs typeface="Calibri"/>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NO"/>
              <a:t>Les </a:t>
            </a:r>
            <a:r>
              <a:rPr lang="en-NO" dirty="0" err="1"/>
              <a:t>mer</a:t>
            </a:r>
            <a:r>
              <a:rPr lang="en-NO"/>
              <a:t> om </a:t>
            </a:r>
            <a:r>
              <a:rPr lang="en-NO" dirty="0" err="1"/>
              <a:t>før</a:t>
            </a:r>
            <a:r>
              <a:rPr lang="en-NO"/>
              <a:t> </a:t>
            </a:r>
            <a:r>
              <a:rPr lang="en-NO" dirty="0" err="1"/>
              <a:t>og</a:t>
            </a:r>
            <a:r>
              <a:rPr lang="en-NO"/>
              <a:t> </a:t>
            </a:r>
            <a:r>
              <a:rPr lang="en-NO" dirty="0" err="1"/>
              <a:t>nå</a:t>
            </a:r>
            <a:r>
              <a:rPr lang="en-NO"/>
              <a:t> “</a:t>
            </a:r>
            <a:r>
              <a:rPr lang="en-NO" dirty="0" err="1"/>
              <a:t>endring</a:t>
            </a:r>
            <a:r>
              <a:rPr lang="en-NO"/>
              <a:t> av </a:t>
            </a:r>
            <a:r>
              <a:rPr lang="en-NO" dirty="0" err="1"/>
              <a:t>praksis</a:t>
            </a:r>
            <a:r>
              <a:rPr lang="en-NO"/>
              <a:t>” </a:t>
            </a:r>
            <a:r>
              <a:rPr lang="en-GB" err="1"/>
              <a:t>i</a:t>
            </a:r>
            <a:r>
              <a:rPr lang="en-NO"/>
              <a:t> ”</a:t>
            </a:r>
            <a:r>
              <a:rPr lang="en-NO" dirty="0" err="1"/>
              <a:t>Motivasjon</a:t>
            </a:r>
            <a:r>
              <a:rPr lang="en-NO"/>
              <a:t> </a:t>
            </a:r>
            <a:r>
              <a:rPr lang="en-GB" err="1"/>
              <a:t>i</a:t>
            </a:r>
            <a:r>
              <a:rPr lang="en-GB"/>
              <a:t> </a:t>
            </a:r>
            <a:r>
              <a:rPr lang="en-GB" err="1"/>
              <a:t>matematikk</a:t>
            </a:r>
            <a:r>
              <a:rPr lang="en-GB"/>
              <a:t>” </a:t>
            </a:r>
            <a:r>
              <a:rPr lang="en-GB" err="1"/>
              <a:t>av</a:t>
            </a:r>
            <a:r>
              <a:rPr lang="en-GB"/>
              <a:t> </a:t>
            </a:r>
            <a:r>
              <a:rPr lang="en-GB" dirty="0"/>
              <a:t>Kjersti</a:t>
            </a:r>
            <a:r>
              <a:rPr lang="en-GB"/>
              <a:t> </a:t>
            </a:r>
            <a:r>
              <a:rPr lang="en-GB" err="1"/>
              <a:t>Wæge</a:t>
            </a:r>
            <a:r>
              <a:rPr lang="en-GB"/>
              <a:t> </a:t>
            </a:r>
            <a:r>
              <a:rPr lang="en-GB" err="1"/>
              <a:t>og</a:t>
            </a:r>
            <a:r>
              <a:rPr lang="en-GB"/>
              <a:t> Mona </a:t>
            </a:r>
            <a:r>
              <a:rPr lang="en-GB" dirty="0"/>
              <a:t>Nosrati</a:t>
            </a:r>
            <a:endParaRPr lang="en-NO"/>
          </a:p>
          <a:p>
            <a:pPr rtl="0"/>
            <a:r>
              <a:rPr lang="en-NO"/>
              <a:t>Les </a:t>
            </a:r>
            <a:r>
              <a:rPr lang="en-NO" dirty="0" err="1"/>
              <a:t>mer</a:t>
            </a:r>
            <a:r>
              <a:rPr lang="en-NO"/>
              <a:t> om </a:t>
            </a:r>
            <a:r>
              <a:rPr lang="en-NO" dirty="0" err="1"/>
              <a:t>aspektene</a:t>
            </a:r>
            <a:r>
              <a:rPr lang="en-NO"/>
              <a:t> </a:t>
            </a:r>
            <a:r>
              <a:rPr lang="en-NO" dirty="0" err="1"/>
              <a:t>ved</a:t>
            </a:r>
            <a:r>
              <a:rPr lang="en-NO"/>
              <a:t> </a:t>
            </a:r>
            <a:r>
              <a:rPr lang="en-NO" dirty="0" err="1"/>
              <a:t>matematikk</a:t>
            </a:r>
            <a:r>
              <a:rPr lang="en-NO"/>
              <a:t>: </a:t>
            </a:r>
            <a:r>
              <a:rPr lang="en-GB">
                <a:effectLst/>
                <a:latin typeface="-apple-system"/>
              </a:rPr>
              <a:t>Kilpatrick, J., Swafford, J., &amp; </a:t>
            </a:r>
            <a:r>
              <a:rPr lang="en-GB" dirty="0">
                <a:effectLst/>
                <a:latin typeface="-apple-system"/>
              </a:rPr>
              <a:t>Findell</a:t>
            </a:r>
            <a:r>
              <a:rPr lang="en-GB">
                <a:effectLst/>
                <a:latin typeface="-apple-system"/>
              </a:rPr>
              <a:t>, B. (2001). Adding it up: Helping children learn mathematics.</a:t>
            </a:r>
          </a:p>
          <a:p>
            <a:endParaRPr lang="en-NO"/>
          </a:p>
        </p:txBody>
      </p:sp>
      <p:sp>
        <p:nvSpPr>
          <p:cNvPr id="4" name="Slide Number Placeholder 3"/>
          <p:cNvSpPr>
            <a:spLocks noGrp="1"/>
          </p:cNvSpPr>
          <p:nvPr>
            <p:ph type="sldNum" sz="quarter" idx="5"/>
          </p:nvPr>
        </p:nvSpPr>
        <p:spPr/>
        <p:txBody>
          <a:bodyPr/>
          <a:lstStyle/>
          <a:p>
            <a:fld id="{196EC951-0C8B-C843-A215-5F05B6D88993}" type="slidenum">
              <a:rPr lang="en-NO" smtClean="0"/>
              <a:t>11</a:t>
            </a:fld>
            <a:endParaRPr lang="en-NO"/>
          </a:p>
        </p:txBody>
      </p:sp>
    </p:spTree>
    <p:extLst>
      <p:ext uri="{BB962C8B-B14F-4D97-AF65-F5344CB8AC3E}">
        <p14:creationId xmlns:p14="http://schemas.microsoft.com/office/powerpoint/2010/main" val="3369259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Formidle til foresatte: </a:t>
            </a:r>
          </a:p>
          <a:p>
            <a:endParaRPr lang="nb-NO"/>
          </a:p>
          <a:p>
            <a:r>
              <a:rPr lang="nb-NO" sz="1100" kern="100">
                <a:effectLst/>
                <a:latin typeface="Calibri" panose="020F0502020204030204" pitchFamily="34" charset="0"/>
                <a:ea typeface="Calibri" panose="020F0502020204030204" pitchFamily="34" charset="0"/>
                <a:cs typeface="Arial" panose="020B0604020202020204" pitchFamily="34" charset="0"/>
              </a:rPr>
              <a:t>For å arbeide godt trenger alle gode rutiner for hjemmearbeidet; en plass å sitte godt, nok lys og utstyret (blyant, viskelær </a:t>
            </a:r>
            <a:r>
              <a:rPr lang="nb-NO" sz="1100" kern="100" err="1">
                <a:effectLst/>
                <a:latin typeface="Calibri" panose="020F0502020204030204" pitchFamily="34" charset="0"/>
                <a:ea typeface="Calibri" panose="020F0502020204030204" pitchFamily="34" charset="0"/>
                <a:cs typeface="Arial" panose="020B0604020202020204" pitchFamily="34" charset="0"/>
              </a:rPr>
              <a:t>osv</a:t>
            </a:r>
            <a:r>
              <a:rPr lang="nb-NO" sz="1100" kern="100">
                <a:effectLst/>
                <a:latin typeface="Calibri" panose="020F0502020204030204" pitchFamily="34" charset="0"/>
                <a:ea typeface="Calibri" panose="020F0502020204030204" pitchFamily="34" charset="0"/>
                <a:cs typeface="Arial" panose="020B0604020202020204" pitchFamily="34" charset="0"/>
              </a:rPr>
              <a:t>) på plass.</a:t>
            </a:r>
            <a:endParaRPr lang="en-NO" sz="1100" kern="100">
              <a:effectLst/>
              <a:latin typeface="Calibri" panose="020F0502020204030204" pitchFamily="34" charset="0"/>
              <a:ea typeface="Calibri" panose="020F0502020204030204" pitchFamily="34" charset="0"/>
              <a:cs typeface="Arial" panose="020B0604020202020204" pitchFamily="34" charset="0"/>
            </a:endParaRPr>
          </a:p>
          <a:p>
            <a:endParaRPr lang="nb-NO"/>
          </a:p>
          <a:p>
            <a:r>
              <a:rPr lang="nb-NO"/>
              <a:t>Om du selv har minner eller negative følelser rundt matematikk eller enkelte tema er det viktig at du ikke overfører dette til barnet. Det er helt i orden å ikke forstå selv, men ha da et positivt fokus på at dere skal prøve å finne ut av ting sammen. Setninger som «dette kan jeg ikke» «dette får jeg ikke til» og «dette er så vanskelig», kan, hvis de får stå alene, være ødeleggende for barnets opplevelse og erfaring med gjeldende tema eller matematikken generelt. </a:t>
            </a:r>
            <a:endParaRPr lang="nb-NO">
              <a:cs typeface="Calibri"/>
            </a:endParaRPr>
          </a:p>
          <a:p>
            <a:endParaRPr lang="nb-NO"/>
          </a:p>
          <a:p>
            <a:r>
              <a:rPr lang="nb-NO"/>
              <a:t>Vær nysgjerrig, til stede og tilgjengelig. Sett deg ned eller vær i rommet, spør barna hva de holder på med. Be dem forklar hvordan de tenker. Det er like viktig som å få svar på oppgaven. Kanskje du også kan lære noe nytt?</a:t>
            </a:r>
          </a:p>
          <a:p>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kern="100">
                <a:effectLst/>
                <a:latin typeface="Calibri" panose="020F0502020204030204" pitchFamily="34" charset="0"/>
                <a:ea typeface="Calibri" panose="020F0502020204030204" pitchFamily="34" charset="0"/>
                <a:cs typeface="Arial" panose="020B0604020202020204" pitchFamily="34" charset="0"/>
              </a:rPr>
              <a:t>Matematikk er logikk, og oppgaver kan løses på mer enn en måte. Det barna forstår, husker de bedre enn det de pugger. Gi barna tid til å tenke og gruble.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kern="1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a:effectLst/>
                <a:latin typeface="Calibri" panose="020F0502020204030204" pitchFamily="34" charset="0"/>
                <a:ea typeface="Calibri" panose="020F0502020204030204" pitchFamily="34" charset="0"/>
                <a:cs typeface="Arial" panose="020B0604020202020204" pitchFamily="34" charset="0"/>
              </a:rPr>
              <a:t>Innsats og utholdenhet må til for å bli god i noe, også matematikk. Hjelp barnet gjennom frustrasjoner, vær til stede når noe blir vanskelig. Din innstilling som forelder er viktigere enn den matematiske kunnskapen du har.</a:t>
            </a:r>
            <a:r>
              <a:rPr lang="en-NO" sz="1600">
                <a:effectLst/>
              </a:rPr>
              <a:t> </a:t>
            </a:r>
            <a:endParaRPr lang="en-NO" sz="1100" kern="100">
              <a:effectLst/>
              <a:latin typeface="Calibri" panose="020F0502020204030204" pitchFamily="34" charset="0"/>
              <a:ea typeface="Calibri" panose="020F0502020204030204" pitchFamily="34" charset="0"/>
              <a:cs typeface="Arial" panose="020B0604020202020204" pitchFamily="34" charset="0"/>
            </a:endParaRPr>
          </a:p>
          <a:p>
            <a:endParaRPr lang="nb-NO"/>
          </a:p>
          <a:p>
            <a:endParaRPr lang="nb-NO"/>
          </a:p>
          <a:p>
            <a:endParaRPr lang="nb-NO"/>
          </a:p>
          <a:p>
            <a:endParaRPr lang="en-NO"/>
          </a:p>
        </p:txBody>
      </p:sp>
      <p:sp>
        <p:nvSpPr>
          <p:cNvPr id="4" name="Slide Number Placeholder 3"/>
          <p:cNvSpPr>
            <a:spLocks noGrp="1"/>
          </p:cNvSpPr>
          <p:nvPr>
            <p:ph type="sldNum" sz="quarter" idx="5"/>
          </p:nvPr>
        </p:nvSpPr>
        <p:spPr/>
        <p:txBody>
          <a:bodyPr/>
          <a:lstStyle/>
          <a:p>
            <a:fld id="{196EC951-0C8B-C843-A215-5F05B6D88993}" type="slidenum">
              <a:rPr lang="en-NO" smtClean="0"/>
              <a:t>12</a:t>
            </a:fld>
            <a:endParaRPr lang="en-NO"/>
          </a:p>
        </p:txBody>
      </p:sp>
    </p:spTree>
    <p:extLst>
      <p:ext uri="{BB962C8B-B14F-4D97-AF65-F5344CB8AC3E}">
        <p14:creationId xmlns:p14="http://schemas.microsoft.com/office/powerpoint/2010/main" val="60809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ea typeface="Calibri"/>
                <a:cs typeface="Calibri"/>
              </a:rPr>
              <a:t>Vær gjerne </a:t>
            </a:r>
            <a:r>
              <a:rPr lang="nb-NO" dirty="0" err="1">
                <a:ea typeface="Calibri"/>
                <a:cs typeface="Calibri"/>
              </a:rPr>
              <a:t>lesehjelp</a:t>
            </a:r>
            <a:r>
              <a:rPr lang="nb-NO" dirty="0">
                <a:ea typeface="Calibri"/>
                <a:cs typeface="Calibri"/>
              </a:rPr>
              <a:t> for barnet. Av og til kan det hjelpe at barnet leser høyt for deg, eller du for barnet, selv om barnet er en god leser. Hvis barnet ikke greier det helt selv, hjelp barnet å hente ut informasjon av teksten etter at dere har lest høyt noen ganger. </a:t>
            </a:r>
            <a:endParaRPr lang="nb-NO"/>
          </a:p>
          <a:p>
            <a:r>
              <a:rPr lang="nb-NO"/>
              <a:t> </a:t>
            </a:r>
            <a:endParaRPr lang="nb-NO" dirty="0">
              <a:ea typeface="Calibri"/>
              <a:cs typeface="Calibri"/>
            </a:endParaRPr>
          </a:p>
          <a:p>
            <a:pPr lvl="0"/>
            <a:r>
              <a:rPr lang="nb-NO"/>
              <a:t>Hvis det passer i oppgaven; prøv å tegn sammen! </a:t>
            </a:r>
            <a:r>
              <a:rPr lang="nb-NO" sz="1200"/>
              <a:t>Enkle illustrasjoner av oppgaven med kopper, mennesker, sjokolader, tabeller, streker, prikker eller liknende.</a:t>
            </a:r>
            <a:endParaRPr lang="en-NO" sz="1200"/>
          </a:p>
          <a:p>
            <a:endParaRPr lang="nb-NO"/>
          </a:p>
          <a:p>
            <a:r>
              <a:rPr lang="nb-NO"/>
              <a:t>Kom med noen eksempler på hvordan man kan starte på oppgaven, gjerne på to ulike måter. </a:t>
            </a:r>
            <a:endParaRPr lang="nb-NO" dirty="0">
              <a:ea typeface="Calibri"/>
              <a:cs typeface="Calibri"/>
            </a:endParaRPr>
          </a:p>
          <a:p>
            <a:endParaRPr lang="nb-NO"/>
          </a:p>
          <a:p>
            <a:r>
              <a:rPr lang="nb-NO" dirty="0">
                <a:ea typeface="Calibri"/>
                <a:cs typeface="Calibri"/>
              </a:rPr>
              <a:t>Det er viktig at barnet får gode opplevelser med hjemmearbeidet. Prøv å skap disse gode opplevelsene sammen med barnet. Noen ganger kan det oppstå frustrasjon. Da er det viktig å ta et skritt tilbake, få litt avstand, og prøve på nytt senere.</a:t>
            </a:r>
          </a:p>
          <a:p>
            <a:endParaRPr lang="nb-NO" dirty="0">
              <a:ea typeface="Calibri"/>
              <a:cs typeface="Calibri"/>
            </a:endParaRPr>
          </a:p>
          <a:p>
            <a:endParaRPr lang="nb-NO" dirty="0">
              <a:ea typeface="Calibri"/>
              <a:cs typeface="Calibri"/>
            </a:endParaRPr>
          </a:p>
        </p:txBody>
      </p:sp>
      <p:sp>
        <p:nvSpPr>
          <p:cNvPr id="4" name="Slide Number Placeholder 3"/>
          <p:cNvSpPr>
            <a:spLocks noGrp="1"/>
          </p:cNvSpPr>
          <p:nvPr>
            <p:ph type="sldNum" sz="quarter" idx="5"/>
          </p:nvPr>
        </p:nvSpPr>
        <p:spPr/>
        <p:txBody>
          <a:bodyPr/>
          <a:lstStyle/>
          <a:p>
            <a:fld id="{196EC951-0C8B-C843-A215-5F05B6D88993}" type="slidenum">
              <a:rPr lang="en-NO" smtClean="0"/>
              <a:t>13</a:t>
            </a:fld>
            <a:endParaRPr lang="en-NO"/>
          </a:p>
        </p:txBody>
      </p:sp>
    </p:spTree>
    <p:extLst>
      <p:ext uri="{BB962C8B-B14F-4D97-AF65-F5344CB8AC3E}">
        <p14:creationId xmlns:p14="http://schemas.microsoft.com/office/powerpoint/2010/main" val="72656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b-NO"/>
              <a:t>Del ut hand-</a:t>
            </a:r>
            <a:r>
              <a:rPr lang="nb-NO" err="1"/>
              <a:t>out</a:t>
            </a:r>
            <a:r>
              <a:rPr lang="nb-NO"/>
              <a:t> om «Tips og råd som kan støtte og hjelpe barna i matematikk».</a:t>
            </a:r>
          </a:p>
          <a:p>
            <a:endParaRPr lang="en-NO"/>
          </a:p>
        </p:txBody>
      </p:sp>
      <p:sp>
        <p:nvSpPr>
          <p:cNvPr id="4" name="Slide Number Placeholder 3"/>
          <p:cNvSpPr>
            <a:spLocks noGrp="1"/>
          </p:cNvSpPr>
          <p:nvPr>
            <p:ph type="sldNum" sz="quarter" idx="5"/>
          </p:nvPr>
        </p:nvSpPr>
        <p:spPr/>
        <p:txBody>
          <a:bodyPr/>
          <a:lstStyle/>
          <a:p>
            <a:fld id="{196EC951-0C8B-C843-A215-5F05B6D88993}" type="slidenum">
              <a:rPr lang="en-NO" smtClean="0"/>
              <a:t>14</a:t>
            </a:fld>
            <a:endParaRPr lang="en-NO"/>
          </a:p>
        </p:txBody>
      </p:sp>
    </p:spTree>
    <p:extLst>
      <p:ext uri="{BB962C8B-B14F-4D97-AF65-F5344CB8AC3E}">
        <p14:creationId xmlns:p14="http://schemas.microsoft.com/office/powerpoint/2010/main" val="1503495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196EC951-0C8B-C843-A215-5F05B6D88993}" type="slidenum">
              <a:rPr lang="en-NO" smtClean="0"/>
              <a:t>2</a:t>
            </a:fld>
            <a:endParaRPr lang="en-NO"/>
          </a:p>
        </p:txBody>
      </p:sp>
    </p:spTree>
    <p:extLst>
      <p:ext uri="{BB962C8B-B14F-4D97-AF65-F5344CB8AC3E}">
        <p14:creationId xmlns:p14="http://schemas.microsoft.com/office/powerpoint/2010/main" val="840139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a:t>La foreldrene reflektere rundt hva de legger </a:t>
            </a:r>
            <a:r>
              <a:rPr lang="en-GB"/>
              <a:t>I</a:t>
            </a:r>
            <a:r>
              <a:rPr lang="en-NO"/>
              <a:t> </a:t>
            </a:r>
          </a:p>
        </p:txBody>
      </p:sp>
      <p:sp>
        <p:nvSpPr>
          <p:cNvPr id="4" name="Slide Number Placeholder 3"/>
          <p:cNvSpPr>
            <a:spLocks noGrp="1"/>
          </p:cNvSpPr>
          <p:nvPr>
            <p:ph type="sldNum" sz="quarter" idx="5"/>
          </p:nvPr>
        </p:nvSpPr>
        <p:spPr/>
        <p:txBody>
          <a:bodyPr/>
          <a:lstStyle/>
          <a:p>
            <a:fld id="{196EC951-0C8B-C843-A215-5F05B6D88993}" type="slidenum">
              <a:rPr lang="en-NO" smtClean="0"/>
              <a:t>3</a:t>
            </a:fld>
            <a:endParaRPr lang="en-NO"/>
          </a:p>
        </p:txBody>
      </p:sp>
    </p:spTree>
    <p:extLst>
      <p:ext uri="{BB962C8B-B14F-4D97-AF65-F5344CB8AC3E}">
        <p14:creationId xmlns:p14="http://schemas.microsoft.com/office/powerpoint/2010/main" val="3734684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a:t>Gjennomfør aktiviteten du har gjennomført med elevene, sammen med foreldrene. </a:t>
            </a:r>
            <a:endParaRPr lang="nb-NO"/>
          </a:p>
          <a:p>
            <a:endParaRPr lang="nb-NO"/>
          </a:p>
          <a:p>
            <a:r>
              <a:rPr lang="nb-NO"/>
              <a:t>Du finner forslag til aktiviteter her: https://www.matematikksenteret.no/matematikkundervisning-i-m%C3%B8te-med-foresatte/forslag-til-innhold-og-struktur-p%C3%A5-foreldrem%C3%B8ter</a:t>
            </a:r>
          </a:p>
          <a:p>
            <a:endParaRPr lang="nb-NO"/>
          </a:p>
          <a:p>
            <a:br>
              <a:rPr lang="en-NO"/>
            </a:br>
            <a:endParaRPr lang="en-NO"/>
          </a:p>
        </p:txBody>
      </p:sp>
      <p:sp>
        <p:nvSpPr>
          <p:cNvPr id="4" name="Slide Number Placeholder 3"/>
          <p:cNvSpPr>
            <a:spLocks noGrp="1"/>
          </p:cNvSpPr>
          <p:nvPr>
            <p:ph type="sldNum" sz="quarter" idx="5"/>
          </p:nvPr>
        </p:nvSpPr>
        <p:spPr/>
        <p:txBody>
          <a:bodyPr/>
          <a:lstStyle/>
          <a:p>
            <a:fld id="{196EC951-0C8B-C843-A215-5F05B6D88993}" type="slidenum">
              <a:rPr lang="en-NO" smtClean="0"/>
              <a:t>4</a:t>
            </a:fld>
            <a:endParaRPr lang="en-NO"/>
          </a:p>
        </p:txBody>
      </p:sp>
    </p:spTree>
    <p:extLst>
      <p:ext uri="{BB962C8B-B14F-4D97-AF65-F5344CB8AC3E}">
        <p14:creationId xmlns:p14="http://schemas.microsoft.com/office/powerpoint/2010/main" val="3619918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a:t>Svar vi kan forvente: </a:t>
            </a:r>
            <a:endParaRPr lang="nb-NO"/>
          </a:p>
          <a:p>
            <a:r>
              <a:rPr lang="nb-NO"/>
              <a:t>Noen kan synes det var mer morsomt og mer forståelig enn den tradisjonelle matematikken de er vant til fra egen skolegang.</a:t>
            </a:r>
          </a:p>
          <a:p>
            <a:endParaRPr lang="nb-NO"/>
          </a:p>
          <a:p>
            <a:r>
              <a:rPr lang="nb-NO"/>
              <a:t>Noen kan synes det var frustrerende og uvant.</a:t>
            </a:r>
          </a:p>
          <a:p>
            <a:endParaRPr lang="nb-NO"/>
          </a:p>
        </p:txBody>
      </p:sp>
      <p:sp>
        <p:nvSpPr>
          <p:cNvPr id="4" name="Slide Number Placeholder 3"/>
          <p:cNvSpPr>
            <a:spLocks noGrp="1"/>
          </p:cNvSpPr>
          <p:nvPr>
            <p:ph type="sldNum" sz="quarter" idx="5"/>
          </p:nvPr>
        </p:nvSpPr>
        <p:spPr/>
        <p:txBody>
          <a:bodyPr/>
          <a:lstStyle/>
          <a:p>
            <a:fld id="{196EC951-0C8B-C843-A215-5F05B6D88993}" type="slidenum">
              <a:rPr lang="en-NO" smtClean="0"/>
              <a:t>5</a:t>
            </a:fld>
            <a:endParaRPr lang="en-NO"/>
          </a:p>
        </p:txBody>
      </p:sp>
    </p:spTree>
    <p:extLst>
      <p:ext uri="{BB962C8B-B14F-4D97-AF65-F5344CB8AC3E}">
        <p14:creationId xmlns:p14="http://schemas.microsoft.com/office/powerpoint/2010/main" val="4111382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uFont typeface="Arial" panose="020B0604020202020204" pitchFamily="34" charset="0"/>
              <a:buChar char="•"/>
            </a:pPr>
            <a:r>
              <a:rPr lang="nb-NO" sz="1800" noProof="0">
                <a:solidFill>
                  <a:srgbClr val="000000"/>
                </a:solidFill>
                <a:latin typeface="Arial"/>
                <a:cs typeface="Arial"/>
              </a:rPr>
              <a:t> </a:t>
            </a:r>
            <a:r>
              <a:rPr lang="nb-NO" sz="1800" noProof="0" dirty="0">
                <a:solidFill>
                  <a:srgbClr val="000000"/>
                </a:solidFill>
                <a:latin typeface="Arial"/>
                <a:cs typeface="Arial"/>
              </a:rPr>
              <a:t>Hensikten med å få foreldrene til å gjøre dette er</a:t>
            </a:r>
          </a:p>
          <a:p>
            <a:pPr marL="285750" indent="-285750" fontAlgn="base">
              <a:buFontTx/>
              <a:buChar char="-"/>
            </a:pPr>
            <a:r>
              <a:rPr lang="nb-NO" sz="1800" noProof="0" dirty="0">
                <a:solidFill>
                  <a:srgbClr val="000000"/>
                </a:solidFill>
                <a:latin typeface="Arial"/>
                <a:cs typeface="Arial"/>
              </a:rPr>
              <a:t>Å løfte fram at det finnes flere riktige strategier for å regne ut dette.</a:t>
            </a:r>
          </a:p>
          <a:p>
            <a:pPr marL="285750" indent="-285750" fontAlgn="base">
              <a:buFontTx/>
              <a:buChar char="-"/>
            </a:pPr>
            <a:r>
              <a:rPr lang="nb-NO" sz="1800" noProof="0" dirty="0">
                <a:solidFill>
                  <a:srgbClr val="000000"/>
                </a:solidFill>
                <a:latin typeface="Arial"/>
                <a:cs typeface="Arial"/>
              </a:rPr>
              <a:t>Se at god tallforståelse kan gjøre at du bruker mer effektive strategier.</a:t>
            </a:r>
          </a:p>
          <a:p>
            <a:pPr marL="285750" indent="-285750" fontAlgn="base">
              <a:buFontTx/>
              <a:buChar char="-"/>
            </a:pPr>
            <a:r>
              <a:rPr lang="nb-NO" sz="1800" noProof="0" dirty="0">
                <a:solidFill>
                  <a:srgbClr val="000000"/>
                </a:solidFill>
                <a:latin typeface="Arial"/>
                <a:cs typeface="Arial"/>
              </a:rPr>
              <a:t>Se at det å stille opp regnestykket på den tradisjonelle måten ikke alltid er den mest effektive strategien.</a:t>
            </a:r>
          </a:p>
          <a:p>
            <a:pPr fontAlgn="base">
              <a:buFont typeface="Arial" panose="020B0604020202020204" pitchFamily="34" charset="0"/>
              <a:buChar char="•"/>
            </a:pPr>
            <a:endParaRPr lang="nb-NO" sz="1800" b="0" i="0" u="none" strike="noStrike" noProof="0">
              <a:solidFill>
                <a:srgbClr val="000000"/>
              </a:solidFill>
              <a:effectLst/>
              <a:latin typeface="Arial"/>
              <a:cs typeface="Arial"/>
            </a:endParaRPr>
          </a:p>
          <a:p>
            <a:pPr fontAlgn="base">
              <a:buFont typeface="Arial" panose="020B0604020202020204" pitchFamily="34" charset="0"/>
              <a:buChar char="•"/>
            </a:pPr>
            <a:r>
              <a:rPr lang="nb-NO" sz="1800" dirty="0">
                <a:solidFill>
                  <a:srgbClr val="000000"/>
                </a:solidFill>
                <a:latin typeface="Arial"/>
                <a:cs typeface="Arial"/>
              </a:rPr>
              <a:t> </a:t>
            </a:r>
            <a:r>
              <a:rPr lang="nb-NO" sz="1800" b="0" i="0" u="none" strike="noStrike" noProof="0">
                <a:solidFill>
                  <a:srgbClr val="000000"/>
                </a:solidFill>
                <a:effectLst/>
                <a:latin typeface="Arial"/>
                <a:cs typeface="Arial"/>
              </a:rPr>
              <a:t>Bruk noen minutter på å la </a:t>
            </a:r>
            <a:r>
              <a:rPr lang="nb-NO" sz="1800" dirty="0">
                <a:solidFill>
                  <a:srgbClr val="000000"/>
                </a:solidFill>
                <a:latin typeface="Arial"/>
                <a:cs typeface="Arial"/>
              </a:rPr>
              <a:t>dem regne</a:t>
            </a:r>
            <a:r>
              <a:rPr lang="nb-NO" sz="1800" b="0" i="0" u="none" strike="noStrike" noProof="0">
                <a:solidFill>
                  <a:srgbClr val="000000"/>
                </a:solidFill>
                <a:effectLst/>
                <a:latin typeface="Arial"/>
                <a:cs typeface="Arial"/>
              </a:rPr>
              <a:t>. </a:t>
            </a:r>
            <a:br>
              <a:rPr lang="nb-NO" sz="1800" b="0" i="0" u="none" strike="noStrike" noProof="0">
                <a:effectLst/>
                <a:latin typeface="Arial" panose="020B0604020202020204" pitchFamily="34" charset="0"/>
                <a:cs typeface="Arial"/>
              </a:rPr>
            </a:br>
            <a:br>
              <a:rPr lang="nb-NO" sz="1800" b="0" i="0" u="none" strike="noStrike" noProof="0">
                <a:effectLst/>
                <a:latin typeface="Arial" panose="020B0604020202020204" pitchFamily="34" charset="0"/>
                <a:cs typeface="Arial"/>
              </a:rPr>
            </a:br>
            <a:r>
              <a:rPr lang="nb-NO" sz="1800" b="0" i="0" u="none" strike="noStrike" noProof="0">
                <a:solidFill>
                  <a:srgbClr val="000000"/>
                </a:solidFill>
                <a:effectLst/>
                <a:latin typeface="Arial"/>
                <a:cs typeface="Arial"/>
              </a:rPr>
              <a:t>Etterpå, spør:</a:t>
            </a:r>
          </a:p>
          <a:p>
            <a:pPr fontAlgn="base">
              <a:buFont typeface="Arial" panose="020B0604020202020204" pitchFamily="34" charset="0"/>
              <a:buChar char="•"/>
              <a:defRPr/>
            </a:pPr>
            <a:r>
              <a:rPr lang="nb-NO" sz="1800" noProof="0">
                <a:solidFill>
                  <a:srgbClr val="000000"/>
                </a:solidFill>
                <a:latin typeface="Arial"/>
                <a:cs typeface="Arial"/>
              </a:rPr>
              <a:t> </a:t>
            </a:r>
            <a:r>
              <a:rPr lang="nb-NO" sz="1800" b="0" i="0" u="none" strike="noStrike" noProof="0">
                <a:solidFill>
                  <a:srgbClr val="000000"/>
                </a:solidFill>
                <a:effectLst/>
                <a:latin typeface="Arial"/>
                <a:cs typeface="Arial"/>
              </a:rPr>
              <a:t>Hvor mange kom fram til et svar de er sikre på at er riktig?</a:t>
            </a:r>
          </a:p>
          <a:p>
            <a:pPr fontAlgn="base">
              <a:buFont typeface="Arial" panose="020B0604020202020204" pitchFamily="34" charset="0"/>
              <a:buChar char="•"/>
            </a:pPr>
            <a:r>
              <a:rPr lang="nb-NO" sz="1800" noProof="0">
                <a:solidFill>
                  <a:srgbClr val="000000"/>
                </a:solidFill>
                <a:latin typeface="Arial"/>
                <a:cs typeface="Arial"/>
              </a:rPr>
              <a:t> </a:t>
            </a:r>
            <a:r>
              <a:rPr lang="nb-NO" sz="1800" b="0" i="0" u="none" strike="noStrike" noProof="0">
                <a:solidFill>
                  <a:srgbClr val="000000"/>
                </a:solidFill>
                <a:effectLst/>
                <a:latin typeface="Arial"/>
                <a:cs typeface="Arial"/>
              </a:rPr>
              <a:t>Hvor mange regnet på den måten de lærte på skolen? (</a:t>
            </a:r>
            <a:r>
              <a:rPr lang="nb-NO" sz="1800" noProof="0">
                <a:solidFill>
                  <a:srgbClr val="000000"/>
                </a:solidFill>
                <a:latin typeface="Arial"/>
                <a:cs typeface="Arial"/>
              </a:rPr>
              <a:t>forklar at vi bruker ordet standardalgoritme om denne strategien</a:t>
            </a:r>
            <a:r>
              <a:rPr lang="nb-NO" sz="1800" b="0" i="0" u="none" strike="noStrike" noProof="0">
                <a:solidFill>
                  <a:srgbClr val="000000"/>
                </a:solidFill>
                <a:effectLst/>
                <a:latin typeface="Arial"/>
                <a:cs typeface="Arial"/>
              </a:rPr>
              <a:t>)</a:t>
            </a:r>
          </a:p>
          <a:p>
            <a:pPr fontAlgn="base">
              <a:buFont typeface="Arial" panose="020B0604020202020204" pitchFamily="34" charset="0"/>
              <a:buChar char="•"/>
              <a:defRPr/>
            </a:pPr>
            <a:r>
              <a:rPr lang="nb-NO" sz="1800" noProof="0">
                <a:solidFill>
                  <a:srgbClr val="000000"/>
                </a:solidFill>
                <a:latin typeface="Arial"/>
                <a:cs typeface="Arial"/>
              </a:rPr>
              <a:t> </a:t>
            </a:r>
            <a:r>
              <a:rPr lang="nb-NO" sz="1800" b="0" i="0" u="none" strike="noStrike" noProof="0">
                <a:solidFill>
                  <a:srgbClr val="000000"/>
                </a:solidFill>
                <a:effectLst/>
                <a:latin typeface="Arial"/>
                <a:cs typeface="Arial"/>
              </a:rPr>
              <a:t>Hvor mange brukte en annen strategi enn standardalgoritmen?</a:t>
            </a:r>
            <a:r>
              <a:rPr lang="nb-NO" sz="1800" noProof="0">
                <a:solidFill>
                  <a:srgbClr val="000000"/>
                </a:solidFill>
                <a:latin typeface="Arial"/>
                <a:cs typeface="Arial"/>
              </a:rPr>
              <a:t> (det kan være ordet strategi må forklares)</a:t>
            </a:r>
          </a:p>
          <a:p>
            <a:pPr fontAlgn="base">
              <a:buFont typeface="Arial" panose="020B0604020202020204" pitchFamily="34" charset="0"/>
              <a:buChar char="•"/>
              <a:defRPr/>
            </a:pPr>
            <a:endParaRPr lang="nb-NO" sz="1800" b="0" i="0" u="none" strike="noStrike" noProof="0">
              <a:solidFill>
                <a:srgbClr val="000000"/>
              </a:solidFill>
              <a:effectLst/>
              <a:latin typeface="Arial"/>
              <a:cs typeface="Arial"/>
            </a:endParaRPr>
          </a:p>
          <a:p>
            <a:pPr fontAlgn="base">
              <a:buFont typeface="Arial" panose="020B0604020202020204" pitchFamily="34" charset="0"/>
              <a:buChar char="•"/>
              <a:defRPr/>
            </a:pPr>
            <a:endParaRPr lang="nb-NO" sz="1800" b="0" i="0" u="none" strike="noStrike" noProof="0">
              <a:solidFill>
                <a:srgbClr val="000000"/>
              </a:solidFill>
              <a:effectLst/>
              <a:latin typeface="Arial"/>
              <a:cs typeface="Arial"/>
            </a:endParaRPr>
          </a:p>
        </p:txBody>
      </p:sp>
      <p:sp>
        <p:nvSpPr>
          <p:cNvPr id="4" name="Slide Number Placeholder 3"/>
          <p:cNvSpPr>
            <a:spLocks noGrp="1"/>
          </p:cNvSpPr>
          <p:nvPr>
            <p:ph type="sldNum" sz="quarter" idx="5"/>
          </p:nvPr>
        </p:nvSpPr>
        <p:spPr/>
        <p:txBody>
          <a:bodyPr/>
          <a:lstStyle/>
          <a:p>
            <a:fld id="{B29726BD-49A4-8D40-AF0F-8DB47E1865CF}" type="slidenum">
              <a:rPr lang="en-NO" smtClean="0"/>
              <a:t>7</a:t>
            </a:fld>
            <a:endParaRPr lang="en-NO"/>
          </a:p>
        </p:txBody>
      </p:sp>
    </p:spTree>
    <p:extLst>
      <p:ext uri="{BB962C8B-B14F-4D97-AF65-F5344CB8AC3E}">
        <p14:creationId xmlns:p14="http://schemas.microsoft.com/office/powerpoint/2010/main" val="601450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La oss se på hvordan elever på 7.trinn har løst denne oppgaven.</a:t>
            </a:r>
          </a:p>
          <a:p>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Vår analyse av to eleveksempel: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Til venstre: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Første steg – eleven trekker fra begge hundrerne i 297</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Andre steg – eleven trekker fra 34 og kommer seg til ett «vennlig» tall, et rundt tall (1700 – vi går ut i fra at eleven har skrevet feil, da hen har rettet opp 1900 til 1700 i neste linje, vi kan se viskestrekene).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Tredje steg – eleven trekker i fra resten, altså 63 fordi 97 – 34 er 63. </a:t>
            </a:r>
            <a:br>
              <a:rPr lang="nb-NO"/>
            </a:br>
            <a:br>
              <a:rPr lang="nb-NO"/>
            </a:br>
            <a:r>
              <a:rPr lang="nb-NO"/>
              <a:t>Til Høyre: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Første steg – eleven trekker fra begge hundrerne i 297.</a:t>
            </a:r>
            <a:endParaRPr lang="nb-NO">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t>Andre steg – eleven trekker fra de ni tierne i de 97 som er igjen.</a:t>
            </a:r>
            <a:endParaRPr lang="nb-NO">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t>Tredje steg – eleven trekker fra de 7 enerne som er igjen.</a:t>
            </a:r>
            <a:endParaRPr lang="nb-NO">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endParaRPr lang="nb-NO"/>
          </a:p>
        </p:txBody>
      </p:sp>
      <p:sp>
        <p:nvSpPr>
          <p:cNvPr id="4" name="Slide Number Placeholder 3"/>
          <p:cNvSpPr>
            <a:spLocks noGrp="1"/>
          </p:cNvSpPr>
          <p:nvPr>
            <p:ph type="sldNum" sz="quarter" idx="5"/>
          </p:nvPr>
        </p:nvSpPr>
        <p:spPr/>
        <p:txBody>
          <a:bodyPr/>
          <a:lstStyle/>
          <a:p>
            <a:fld id="{B29726BD-49A4-8D40-AF0F-8DB47E1865CF}" type="slidenum">
              <a:rPr lang="en-NO" smtClean="0"/>
              <a:t>8</a:t>
            </a:fld>
            <a:endParaRPr lang="en-NO"/>
          </a:p>
        </p:txBody>
      </p:sp>
    </p:spTree>
    <p:extLst>
      <p:ext uri="{BB962C8B-B14F-4D97-AF65-F5344CB8AC3E}">
        <p14:creationId xmlns:p14="http://schemas.microsoft.com/office/powerpoint/2010/main" val="109424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spcBef>
                <a:spcPts val="0"/>
              </a:spcBef>
              <a:spcAft>
                <a:spcPts val="0"/>
              </a:spcAft>
            </a:pPr>
            <a:r>
              <a:rPr lang="en-GB" sz="900">
                <a:solidFill>
                  <a:srgbClr val="000000"/>
                </a:solidFill>
                <a:latin typeface="Arial"/>
                <a:cs typeface="Arial"/>
              </a:rPr>
              <a:t>Gi de </a:t>
            </a:r>
            <a:r>
              <a:rPr lang="en-GB" sz="900" err="1">
                <a:solidFill>
                  <a:srgbClr val="000000"/>
                </a:solidFill>
                <a:latin typeface="Arial"/>
                <a:cs typeface="Arial"/>
              </a:rPr>
              <a:t>foresatte</a:t>
            </a:r>
            <a:r>
              <a:rPr lang="en-GB" sz="900">
                <a:solidFill>
                  <a:srgbClr val="000000"/>
                </a:solidFill>
                <a:latin typeface="Arial"/>
                <a:cs typeface="Arial"/>
              </a:rPr>
              <a:t> </a:t>
            </a:r>
            <a:r>
              <a:rPr lang="en-GB" sz="900" err="1">
                <a:solidFill>
                  <a:srgbClr val="000000"/>
                </a:solidFill>
                <a:latin typeface="Arial"/>
                <a:cs typeface="Arial"/>
              </a:rPr>
              <a:t>litt</a:t>
            </a:r>
            <a:r>
              <a:rPr lang="en-GB" sz="900">
                <a:solidFill>
                  <a:srgbClr val="000000"/>
                </a:solidFill>
                <a:latin typeface="Arial"/>
                <a:cs typeface="Arial"/>
              </a:rPr>
              <a:t> </a:t>
            </a:r>
            <a:r>
              <a:rPr lang="en-GB" sz="900" err="1">
                <a:solidFill>
                  <a:srgbClr val="000000"/>
                </a:solidFill>
                <a:latin typeface="Arial"/>
                <a:cs typeface="Arial"/>
              </a:rPr>
              <a:t>tid</a:t>
            </a:r>
            <a:r>
              <a:rPr lang="en-GB" sz="900">
                <a:solidFill>
                  <a:srgbClr val="000000"/>
                </a:solidFill>
                <a:latin typeface="Arial"/>
                <a:cs typeface="Arial"/>
              </a:rPr>
              <a:t> </a:t>
            </a:r>
            <a:r>
              <a:rPr lang="en-GB" sz="900" err="1">
                <a:solidFill>
                  <a:srgbClr val="000000"/>
                </a:solidFill>
                <a:latin typeface="Arial"/>
                <a:cs typeface="Arial"/>
              </a:rPr>
              <a:t>til</a:t>
            </a:r>
            <a:r>
              <a:rPr lang="en-GB" sz="900">
                <a:solidFill>
                  <a:srgbClr val="000000"/>
                </a:solidFill>
                <a:latin typeface="Arial"/>
                <a:cs typeface="Arial"/>
              </a:rPr>
              <a:t> </a:t>
            </a:r>
            <a:r>
              <a:rPr lang="en-GB" sz="900" dirty="0">
                <a:solidFill>
                  <a:srgbClr val="000000"/>
                </a:solidFill>
                <a:latin typeface="Arial"/>
                <a:cs typeface="Arial"/>
              </a:rPr>
              <a:t>å</a:t>
            </a:r>
            <a:r>
              <a:rPr lang="en-GB" sz="900">
                <a:solidFill>
                  <a:srgbClr val="000000"/>
                </a:solidFill>
                <a:latin typeface="Arial"/>
                <a:cs typeface="Arial"/>
              </a:rPr>
              <a:t> lese </a:t>
            </a:r>
            <a:r>
              <a:rPr lang="en-GB" sz="900" err="1">
                <a:solidFill>
                  <a:srgbClr val="000000"/>
                </a:solidFill>
                <a:latin typeface="Arial"/>
                <a:cs typeface="Arial"/>
              </a:rPr>
              <a:t>elevsvaret</a:t>
            </a:r>
            <a:r>
              <a:rPr lang="en-GB" sz="900">
                <a:solidFill>
                  <a:srgbClr val="000000"/>
                </a:solidFill>
                <a:latin typeface="Arial"/>
                <a:cs typeface="Arial"/>
              </a:rPr>
              <a:t>:</a:t>
            </a:r>
            <a:br>
              <a:rPr lang="en-GB" sz="900">
                <a:latin typeface="Arial" panose="020B0604020202020204" pitchFamily="34" charset="0"/>
                <a:cs typeface="Arial"/>
              </a:rPr>
            </a:br>
            <a:r>
              <a:rPr lang="en-GB" sz="900">
                <a:solidFill>
                  <a:srgbClr val="000000"/>
                </a:solidFill>
                <a:latin typeface="Arial"/>
                <a:cs typeface="Arial"/>
              </a:rPr>
              <a:t>Dette er </a:t>
            </a:r>
            <a:r>
              <a:rPr lang="en-GB" sz="900" err="1">
                <a:solidFill>
                  <a:srgbClr val="000000"/>
                </a:solidFill>
                <a:latin typeface="Arial"/>
                <a:cs typeface="Arial"/>
              </a:rPr>
              <a:t>en</a:t>
            </a:r>
            <a:r>
              <a:rPr lang="en-GB" sz="900">
                <a:solidFill>
                  <a:srgbClr val="000000"/>
                </a:solidFill>
                <a:latin typeface="Arial"/>
                <a:cs typeface="Arial"/>
              </a:rPr>
              <a:t> </a:t>
            </a:r>
            <a:r>
              <a:rPr lang="en-GB" sz="900" err="1">
                <a:solidFill>
                  <a:srgbClr val="000000"/>
                </a:solidFill>
                <a:latin typeface="Arial"/>
                <a:cs typeface="Arial"/>
              </a:rPr>
              <a:t>effektiv</a:t>
            </a:r>
            <a:r>
              <a:rPr lang="en-GB" sz="900">
                <a:solidFill>
                  <a:srgbClr val="000000"/>
                </a:solidFill>
                <a:latin typeface="Arial"/>
                <a:cs typeface="Arial"/>
              </a:rPr>
              <a:t> strategi. Det tar </a:t>
            </a:r>
            <a:r>
              <a:rPr lang="en-GB" sz="900" err="1">
                <a:solidFill>
                  <a:srgbClr val="000000"/>
                </a:solidFill>
                <a:latin typeface="Arial"/>
                <a:cs typeface="Arial"/>
              </a:rPr>
              <a:t>kort</a:t>
            </a:r>
            <a:r>
              <a:rPr lang="en-GB" sz="900">
                <a:solidFill>
                  <a:srgbClr val="000000"/>
                </a:solidFill>
                <a:latin typeface="Arial"/>
                <a:cs typeface="Arial"/>
              </a:rPr>
              <a:t> </a:t>
            </a:r>
            <a:r>
              <a:rPr lang="en-GB" sz="900" err="1">
                <a:solidFill>
                  <a:srgbClr val="000000"/>
                </a:solidFill>
                <a:latin typeface="Arial"/>
                <a:cs typeface="Arial"/>
              </a:rPr>
              <a:t>tid</a:t>
            </a:r>
            <a:r>
              <a:rPr lang="en-GB" sz="900">
                <a:solidFill>
                  <a:srgbClr val="000000"/>
                </a:solidFill>
                <a:latin typeface="Arial"/>
                <a:cs typeface="Arial"/>
              </a:rPr>
              <a:t> </a:t>
            </a:r>
            <a:r>
              <a:rPr lang="en-GB" sz="900" err="1">
                <a:solidFill>
                  <a:srgbClr val="000000"/>
                </a:solidFill>
                <a:latin typeface="Arial"/>
                <a:cs typeface="Arial"/>
              </a:rPr>
              <a:t>og</a:t>
            </a:r>
            <a:r>
              <a:rPr lang="en-GB" sz="900">
                <a:solidFill>
                  <a:srgbClr val="000000"/>
                </a:solidFill>
                <a:latin typeface="Arial"/>
                <a:cs typeface="Arial"/>
              </a:rPr>
              <a:t> du </a:t>
            </a:r>
            <a:r>
              <a:rPr lang="en-GB" sz="900" err="1">
                <a:solidFill>
                  <a:srgbClr val="000000"/>
                </a:solidFill>
                <a:latin typeface="Arial"/>
                <a:cs typeface="Arial"/>
              </a:rPr>
              <a:t>trenger</a:t>
            </a:r>
            <a:r>
              <a:rPr lang="en-GB" sz="900">
                <a:solidFill>
                  <a:srgbClr val="000000"/>
                </a:solidFill>
                <a:latin typeface="Arial"/>
                <a:cs typeface="Arial"/>
              </a:rPr>
              <a:t> </a:t>
            </a:r>
            <a:r>
              <a:rPr lang="en-GB" sz="900" err="1">
                <a:solidFill>
                  <a:srgbClr val="000000"/>
                </a:solidFill>
                <a:latin typeface="Arial"/>
                <a:cs typeface="Arial"/>
              </a:rPr>
              <a:t>ikke</a:t>
            </a:r>
            <a:r>
              <a:rPr lang="en-GB" sz="900">
                <a:solidFill>
                  <a:srgbClr val="000000"/>
                </a:solidFill>
                <a:latin typeface="Arial"/>
                <a:cs typeface="Arial"/>
              </a:rPr>
              <a:t> </a:t>
            </a:r>
            <a:r>
              <a:rPr lang="en-GB" sz="900" err="1">
                <a:solidFill>
                  <a:srgbClr val="000000"/>
                </a:solidFill>
                <a:latin typeface="Arial"/>
                <a:cs typeface="Arial"/>
              </a:rPr>
              <a:t>skrive</a:t>
            </a:r>
            <a:r>
              <a:rPr lang="en-GB" sz="900">
                <a:solidFill>
                  <a:srgbClr val="000000"/>
                </a:solidFill>
                <a:latin typeface="Arial"/>
                <a:cs typeface="Arial"/>
              </a:rPr>
              <a:t> ned </a:t>
            </a:r>
            <a:r>
              <a:rPr lang="en-GB" sz="900" err="1">
                <a:solidFill>
                  <a:srgbClr val="000000"/>
                </a:solidFill>
                <a:latin typeface="Arial"/>
                <a:cs typeface="Arial"/>
              </a:rPr>
              <a:t>noe</a:t>
            </a:r>
            <a:r>
              <a:rPr lang="en-GB" sz="900">
                <a:solidFill>
                  <a:srgbClr val="000000"/>
                </a:solidFill>
                <a:latin typeface="Arial"/>
                <a:cs typeface="Arial"/>
              </a:rPr>
              <a:t>.</a:t>
            </a:r>
          </a:p>
          <a:p>
            <a:r>
              <a:rPr lang="en-GB" sz="900">
                <a:solidFill>
                  <a:srgbClr val="000000"/>
                </a:solidFill>
                <a:latin typeface="Arial"/>
                <a:cs typeface="Arial"/>
              </a:rPr>
              <a:t>For </a:t>
            </a:r>
            <a:r>
              <a:rPr lang="en-GB" sz="900" dirty="0">
                <a:solidFill>
                  <a:srgbClr val="000000"/>
                </a:solidFill>
                <a:latin typeface="Arial"/>
                <a:cs typeface="Arial"/>
              </a:rPr>
              <a:t>å</a:t>
            </a:r>
            <a:r>
              <a:rPr lang="en-GB" sz="900">
                <a:solidFill>
                  <a:srgbClr val="000000"/>
                </a:solidFill>
                <a:latin typeface="Arial"/>
                <a:cs typeface="Arial"/>
              </a:rPr>
              <a:t> </a:t>
            </a:r>
            <a:r>
              <a:rPr lang="en-GB" sz="900" err="1">
                <a:solidFill>
                  <a:srgbClr val="000000"/>
                </a:solidFill>
                <a:latin typeface="Arial"/>
                <a:cs typeface="Arial"/>
              </a:rPr>
              <a:t>bruke</a:t>
            </a:r>
            <a:r>
              <a:rPr lang="en-GB" sz="900">
                <a:solidFill>
                  <a:srgbClr val="000000"/>
                </a:solidFill>
                <a:latin typeface="Arial"/>
                <a:cs typeface="Arial"/>
              </a:rPr>
              <a:t> </a:t>
            </a:r>
            <a:r>
              <a:rPr lang="en-GB" sz="900" err="1">
                <a:solidFill>
                  <a:srgbClr val="000000"/>
                </a:solidFill>
                <a:latin typeface="Arial"/>
                <a:cs typeface="Arial"/>
              </a:rPr>
              <a:t>disse</a:t>
            </a:r>
            <a:r>
              <a:rPr lang="en-GB" sz="900">
                <a:solidFill>
                  <a:srgbClr val="000000"/>
                </a:solidFill>
                <a:latin typeface="Arial"/>
                <a:cs typeface="Arial"/>
              </a:rPr>
              <a:t> </a:t>
            </a:r>
            <a:r>
              <a:rPr lang="en-GB" sz="900" err="1">
                <a:solidFill>
                  <a:srgbClr val="000000"/>
                </a:solidFill>
                <a:latin typeface="Arial"/>
                <a:cs typeface="Arial"/>
              </a:rPr>
              <a:t>strategiene</a:t>
            </a:r>
            <a:r>
              <a:rPr lang="en-GB" sz="900">
                <a:solidFill>
                  <a:srgbClr val="000000"/>
                </a:solidFill>
                <a:latin typeface="Arial"/>
                <a:cs typeface="Arial"/>
              </a:rPr>
              <a:t> </a:t>
            </a:r>
            <a:r>
              <a:rPr lang="en-GB" sz="900" err="1">
                <a:solidFill>
                  <a:srgbClr val="000000"/>
                </a:solidFill>
                <a:latin typeface="Arial"/>
                <a:cs typeface="Arial"/>
              </a:rPr>
              <a:t>må</a:t>
            </a:r>
            <a:r>
              <a:rPr lang="en-GB" sz="900">
                <a:solidFill>
                  <a:srgbClr val="000000"/>
                </a:solidFill>
                <a:latin typeface="Arial"/>
                <a:cs typeface="Arial"/>
              </a:rPr>
              <a:t> </a:t>
            </a:r>
            <a:r>
              <a:rPr lang="en-GB" sz="900" err="1">
                <a:solidFill>
                  <a:srgbClr val="000000"/>
                </a:solidFill>
                <a:latin typeface="Arial"/>
                <a:cs typeface="Arial"/>
              </a:rPr>
              <a:t>elevene</a:t>
            </a:r>
            <a:r>
              <a:rPr lang="en-GB" sz="900">
                <a:solidFill>
                  <a:srgbClr val="000000"/>
                </a:solidFill>
                <a:latin typeface="Arial"/>
                <a:cs typeface="Arial"/>
              </a:rPr>
              <a:t> ha </a:t>
            </a:r>
            <a:r>
              <a:rPr lang="en-GB" sz="900" err="1">
                <a:solidFill>
                  <a:srgbClr val="000000"/>
                </a:solidFill>
                <a:latin typeface="Arial"/>
                <a:cs typeface="Arial"/>
              </a:rPr>
              <a:t>en</a:t>
            </a:r>
            <a:r>
              <a:rPr lang="en-GB" sz="900">
                <a:solidFill>
                  <a:srgbClr val="000000"/>
                </a:solidFill>
                <a:latin typeface="Arial"/>
                <a:cs typeface="Arial"/>
              </a:rPr>
              <a:t> god </a:t>
            </a:r>
            <a:r>
              <a:rPr lang="en-GB" sz="900" err="1">
                <a:solidFill>
                  <a:srgbClr val="000000"/>
                </a:solidFill>
                <a:latin typeface="Arial"/>
                <a:cs typeface="Arial"/>
              </a:rPr>
              <a:t>tallforståelse</a:t>
            </a:r>
            <a:r>
              <a:rPr lang="en-GB" sz="900">
                <a:solidFill>
                  <a:srgbClr val="000000"/>
                </a:solidFill>
                <a:latin typeface="Arial"/>
                <a:cs typeface="Arial"/>
              </a:rPr>
              <a:t>.</a:t>
            </a:r>
          </a:p>
          <a:p>
            <a:endParaRPr lang="en-GB" sz="900">
              <a:solidFill>
                <a:srgbClr val="000000"/>
              </a:solidFill>
              <a:latin typeface="Arial"/>
              <a:cs typeface="Arial"/>
            </a:endParaRPr>
          </a:p>
          <a:p>
            <a:endParaRPr lang="en-GB" sz="900">
              <a:solidFill>
                <a:srgbClr val="000000"/>
              </a:solidFill>
              <a:latin typeface="Arial"/>
              <a:cs typeface="Arial"/>
            </a:endParaRPr>
          </a:p>
          <a:p>
            <a:r>
              <a:rPr lang="en-GB" sz="900" err="1">
                <a:solidFill>
                  <a:srgbClr val="000000"/>
                </a:solidFill>
                <a:latin typeface="Arial"/>
                <a:cs typeface="Arial"/>
              </a:rPr>
              <a:t>Standardalgoritmen</a:t>
            </a:r>
            <a:r>
              <a:rPr lang="en-GB" sz="900">
                <a:solidFill>
                  <a:srgbClr val="000000"/>
                </a:solidFill>
                <a:latin typeface="Arial"/>
                <a:cs typeface="Arial"/>
              </a:rPr>
              <a:t> er </a:t>
            </a:r>
            <a:r>
              <a:rPr lang="en-GB" sz="900" err="1">
                <a:solidFill>
                  <a:srgbClr val="000000"/>
                </a:solidFill>
                <a:latin typeface="Arial"/>
                <a:cs typeface="Arial"/>
              </a:rPr>
              <a:t>ikke</a:t>
            </a:r>
            <a:r>
              <a:rPr lang="en-GB" sz="900">
                <a:solidFill>
                  <a:srgbClr val="000000"/>
                </a:solidFill>
                <a:latin typeface="Arial"/>
                <a:cs typeface="Arial"/>
              </a:rPr>
              <a:t> </a:t>
            </a:r>
            <a:r>
              <a:rPr lang="en-GB" sz="900" err="1">
                <a:solidFill>
                  <a:srgbClr val="000000"/>
                </a:solidFill>
                <a:latin typeface="Arial"/>
                <a:cs typeface="Arial"/>
              </a:rPr>
              <a:t>noe</a:t>
            </a:r>
            <a:r>
              <a:rPr lang="en-GB" sz="900">
                <a:solidFill>
                  <a:srgbClr val="000000"/>
                </a:solidFill>
                <a:latin typeface="Arial"/>
                <a:cs typeface="Arial"/>
              </a:rPr>
              <a:t> problem </a:t>
            </a:r>
            <a:r>
              <a:rPr lang="en-GB" dirty="0" err="1">
                <a:solidFill>
                  <a:srgbClr val="000000"/>
                </a:solidFill>
                <a:latin typeface="Arial"/>
                <a:cs typeface="Arial"/>
              </a:rPr>
              <a:t>i</a:t>
            </a:r>
            <a:r>
              <a:rPr lang="en-GB" sz="900" dirty="0">
                <a:solidFill>
                  <a:srgbClr val="000000"/>
                </a:solidFill>
                <a:latin typeface="Arial"/>
                <a:cs typeface="Arial"/>
              </a:rPr>
              <a:t> </a:t>
            </a:r>
            <a:r>
              <a:rPr lang="en-GB" sz="900">
                <a:solidFill>
                  <a:srgbClr val="000000"/>
                </a:solidFill>
                <a:latin typeface="Arial"/>
                <a:cs typeface="Arial"/>
              </a:rPr>
              <a:t>seg </a:t>
            </a:r>
            <a:r>
              <a:rPr lang="en-GB" sz="900" err="1">
                <a:solidFill>
                  <a:srgbClr val="000000"/>
                </a:solidFill>
                <a:latin typeface="Arial"/>
                <a:cs typeface="Arial"/>
              </a:rPr>
              <a:t>selv</a:t>
            </a:r>
            <a:r>
              <a:rPr lang="en-GB" sz="900">
                <a:solidFill>
                  <a:srgbClr val="000000"/>
                </a:solidFill>
                <a:latin typeface="Arial"/>
                <a:cs typeface="Arial"/>
              </a:rPr>
              <a:t>, men </a:t>
            </a:r>
            <a:r>
              <a:rPr lang="en-GB" dirty="0">
                <a:solidFill>
                  <a:srgbClr val="000000"/>
                </a:solidFill>
                <a:latin typeface="Arial"/>
                <a:cs typeface="Arial"/>
              </a:rPr>
              <a:t>det er </a:t>
            </a:r>
            <a:r>
              <a:rPr lang="en-GB" dirty="0" err="1">
                <a:solidFill>
                  <a:srgbClr val="000000"/>
                </a:solidFill>
                <a:latin typeface="Arial"/>
                <a:cs typeface="Arial"/>
              </a:rPr>
              <a:t>viktig</a:t>
            </a:r>
            <a:r>
              <a:rPr lang="en-GB" dirty="0">
                <a:solidFill>
                  <a:srgbClr val="000000"/>
                </a:solidFill>
                <a:latin typeface="Arial"/>
                <a:cs typeface="Arial"/>
              </a:rPr>
              <a:t> å </a:t>
            </a:r>
            <a:r>
              <a:rPr lang="en-GB" dirty="0" err="1">
                <a:solidFill>
                  <a:srgbClr val="000000"/>
                </a:solidFill>
                <a:latin typeface="Arial"/>
                <a:cs typeface="Arial"/>
              </a:rPr>
              <a:t>forstå</a:t>
            </a:r>
            <a:r>
              <a:rPr lang="en-GB" dirty="0">
                <a:solidFill>
                  <a:srgbClr val="000000"/>
                </a:solidFill>
                <a:latin typeface="Arial"/>
                <a:cs typeface="Arial"/>
              </a:rPr>
              <a:t>.</a:t>
            </a:r>
            <a:br>
              <a:rPr lang="en-GB" sz="900" dirty="0">
                <a:latin typeface="Arial"/>
                <a:cs typeface="Arial"/>
              </a:rPr>
            </a:br>
            <a:r>
              <a:rPr lang="en-GB" sz="900" err="1">
                <a:solidFill>
                  <a:srgbClr val="000000"/>
                </a:solidFill>
                <a:latin typeface="Arial"/>
                <a:cs typeface="Arial"/>
              </a:rPr>
              <a:t>Elevene</a:t>
            </a:r>
            <a:r>
              <a:rPr lang="en-GB" sz="900">
                <a:solidFill>
                  <a:srgbClr val="000000"/>
                </a:solidFill>
                <a:latin typeface="Arial"/>
                <a:cs typeface="Arial"/>
              </a:rPr>
              <a:t> </a:t>
            </a:r>
            <a:r>
              <a:rPr lang="en-GB" sz="900" err="1">
                <a:solidFill>
                  <a:srgbClr val="000000"/>
                </a:solidFill>
                <a:latin typeface="Arial"/>
                <a:cs typeface="Arial"/>
              </a:rPr>
              <a:t>løser</a:t>
            </a:r>
            <a:r>
              <a:rPr lang="en-GB" sz="900">
                <a:solidFill>
                  <a:srgbClr val="000000"/>
                </a:solidFill>
                <a:latin typeface="Arial"/>
                <a:cs typeface="Arial"/>
              </a:rPr>
              <a:t> </a:t>
            </a:r>
            <a:r>
              <a:rPr lang="en-GB" dirty="0" err="1">
                <a:solidFill>
                  <a:srgbClr val="000000"/>
                </a:solidFill>
                <a:latin typeface="Arial"/>
                <a:cs typeface="Arial"/>
              </a:rPr>
              <a:t>samme</a:t>
            </a:r>
            <a:r>
              <a:rPr lang="en-GB" sz="900" dirty="0">
                <a:solidFill>
                  <a:srgbClr val="000000"/>
                </a:solidFill>
                <a:latin typeface="Arial"/>
                <a:cs typeface="Arial"/>
              </a:rPr>
              <a:t> </a:t>
            </a:r>
            <a:r>
              <a:rPr lang="en-GB" sz="900" err="1">
                <a:solidFill>
                  <a:srgbClr val="000000"/>
                </a:solidFill>
                <a:latin typeface="Arial"/>
                <a:cs typeface="Arial"/>
              </a:rPr>
              <a:t>oppgave</a:t>
            </a:r>
            <a:r>
              <a:rPr lang="en-GB" sz="900">
                <a:solidFill>
                  <a:srgbClr val="000000"/>
                </a:solidFill>
                <a:latin typeface="Arial"/>
                <a:cs typeface="Arial"/>
              </a:rPr>
              <a:t> </a:t>
            </a:r>
            <a:r>
              <a:rPr lang="en-GB" dirty="0" err="1">
                <a:solidFill>
                  <a:srgbClr val="000000"/>
                </a:solidFill>
                <a:latin typeface="Arial"/>
                <a:cs typeface="Arial"/>
              </a:rPr>
              <a:t>på</a:t>
            </a:r>
            <a:r>
              <a:rPr lang="en-GB" dirty="0">
                <a:solidFill>
                  <a:srgbClr val="000000"/>
                </a:solidFill>
                <a:latin typeface="Arial"/>
                <a:cs typeface="Arial"/>
              </a:rPr>
              <a:t> </a:t>
            </a:r>
            <a:r>
              <a:rPr lang="en-GB" sz="900" err="1">
                <a:solidFill>
                  <a:srgbClr val="000000"/>
                </a:solidFill>
                <a:latin typeface="Arial"/>
                <a:cs typeface="Arial"/>
              </a:rPr>
              <a:t>ulike</a:t>
            </a:r>
            <a:r>
              <a:rPr lang="en-GB" sz="900">
                <a:solidFill>
                  <a:srgbClr val="000000"/>
                </a:solidFill>
                <a:latin typeface="Arial"/>
                <a:cs typeface="Arial"/>
              </a:rPr>
              <a:t> </a:t>
            </a:r>
            <a:r>
              <a:rPr lang="en-GB" sz="900" err="1">
                <a:solidFill>
                  <a:srgbClr val="000000"/>
                </a:solidFill>
                <a:latin typeface="Arial"/>
                <a:cs typeface="Arial"/>
              </a:rPr>
              <a:t>måter</a:t>
            </a:r>
            <a:r>
              <a:rPr lang="en-GB" sz="900">
                <a:solidFill>
                  <a:srgbClr val="000000"/>
                </a:solidFill>
                <a:latin typeface="Arial"/>
                <a:cs typeface="Arial"/>
              </a:rPr>
              <a:t> </a:t>
            </a:r>
            <a:r>
              <a:rPr lang="en-GB" sz="900" err="1">
                <a:solidFill>
                  <a:srgbClr val="000000"/>
                </a:solidFill>
                <a:latin typeface="Arial"/>
                <a:cs typeface="Arial"/>
              </a:rPr>
              <a:t>og</a:t>
            </a:r>
            <a:r>
              <a:rPr lang="en-GB" sz="900">
                <a:solidFill>
                  <a:srgbClr val="000000"/>
                </a:solidFill>
                <a:latin typeface="Arial"/>
                <a:cs typeface="Arial"/>
              </a:rPr>
              <a:t> det er </a:t>
            </a:r>
            <a:r>
              <a:rPr lang="en-GB" sz="900" err="1">
                <a:solidFill>
                  <a:srgbClr val="000000"/>
                </a:solidFill>
                <a:latin typeface="Arial"/>
                <a:cs typeface="Arial"/>
              </a:rPr>
              <a:t>lov</a:t>
            </a:r>
            <a:r>
              <a:rPr lang="en-GB" sz="900" dirty="0">
                <a:solidFill>
                  <a:srgbClr val="000000"/>
                </a:solidFill>
                <a:latin typeface="Arial"/>
                <a:cs typeface="Arial"/>
              </a:rPr>
              <a:t>. </a:t>
            </a:r>
            <a:r>
              <a:rPr lang="en-GB" dirty="0">
                <a:solidFill>
                  <a:srgbClr val="000000"/>
                </a:solidFill>
                <a:latin typeface="Arial"/>
                <a:cs typeface="Arial"/>
              </a:rPr>
              <a:t>De </a:t>
            </a:r>
            <a:r>
              <a:rPr lang="en-GB" dirty="0" err="1">
                <a:solidFill>
                  <a:srgbClr val="000000"/>
                </a:solidFill>
                <a:latin typeface="Arial"/>
                <a:cs typeface="Arial"/>
              </a:rPr>
              <a:t>kan</a:t>
            </a:r>
            <a:r>
              <a:rPr lang="en-GB" dirty="0">
                <a:solidFill>
                  <a:srgbClr val="000000"/>
                </a:solidFill>
                <a:latin typeface="Arial"/>
                <a:cs typeface="Arial"/>
              </a:rPr>
              <a:t> </a:t>
            </a:r>
            <a:r>
              <a:rPr lang="en-GB" dirty="0" err="1">
                <a:solidFill>
                  <a:srgbClr val="000000"/>
                </a:solidFill>
                <a:latin typeface="Arial"/>
                <a:cs typeface="Arial"/>
              </a:rPr>
              <a:t>lære</a:t>
            </a:r>
            <a:r>
              <a:rPr lang="en-GB" dirty="0">
                <a:solidFill>
                  <a:srgbClr val="000000"/>
                </a:solidFill>
                <a:latin typeface="Arial"/>
                <a:cs typeface="Arial"/>
              </a:rPr>
              <a:t> </a:t>
            </a:r>
            <a:r>
              <a:rPr lang="en-GB" dirty="0" err="1">
                <a:solidFill>
                  <a:srgbClr val="000000"/>
                </a:solidFill>
                <a:latin typeface="Arial"/>
                <a:cs typeface="Arial"/>
              </a:rPr>
              <a:t>av</a:t>
            </a:r>
            <a:r>
              <a:rPr lang="en-GB" dirty="0">
                <a:solidFill>
                  <a:srgbClr val="000000"/>
                </a:solidFill>
                <a:latin typeface="Arial"/>
                <a:cs typeface="Arial"/>
              </a:rPr>
              <a:t> </a:t>
            </a:r>
            <a:r>
              <a:rPr lang="en-GB" dirty="0" err="1">
                <a:solidFill>
                  <a:srgbClr val="000000"/>
                </a:solidFill>
                <a:latin typeface="Arial"/>
                <a:cs typeface="Arial"/>
              </a:rPr>
              <a:t>hverandres</a:t>
            </a:r>
            <a:r>
              <a:rPr lang="en-GB" dirty="0">
                <a:solidFill>
                  <a:srgbClr val="000000"/>
                </a:solidFill>
                <a:latin typeface="Arial"/>
                <a:cs typeface="Arial"/>
              </a:rPr>
              <a:t> </a:t>
            </a:r>
            <a:r>
              <a:rPr lang="en-GB" dirty="0" err="1">
                <a:solidFill>
                  <a:srgbClr val="000000"/>
                </a:solidFill>
                <a:latin typeface="Arial"/>
                <a:cs typeface="Arial"/>
              </a:rPr>
              <a:t>løsningsmetoder</a:t>
            </a:r>
            <a:r>
              <a:rPr lang="en-GB" dirty="0">
                <a:solidFill>
                  <a:srgbClr val="000000"/>
                </a:solidFill>
                <a:latin typeface="Arial"/>
                <a:cs typeface="Arial"/>
              </a:rPr>
              <a:t>, </a:t>
            </a:r>
            <a:r>
              <a:rPr lang="en-GB" dirty="0" err="1">
                <a:solidFill>
                  <a:srgbClr val="000000"/>
                </a:solidFill>
                <a:latin typeface="Arial"/>
                <a:cs typeface="Arial"/>
              </a:rPr>
              <a:t>og</a:t>
            </a:r>
            <a:r>
              <a:rPr lang="en-GB" dirty="0">
                <a:solidFill>
                  <a:srgbClr val="000000"/>
                </a:solidFill>
                <a:latin typeface="Arial"/>
                <a:cs typeface="Arial"/>
              </a:rPr>
              <a:t> </a:t>
            </a:r>
            <a:r>
              <a:rPr lang="en-GB" dirty="0" err="1">
                <a:solidFill>
                  <a:srgbClr val="000000"/>
                </a:solidFill>
                <a:latin typeface="Arial"/>
                <a:cs typeface="Arial"/>
              </a:rPr>
              <a:t>bli</a:t>
            </a:r>
            <a:r>
              <a:rPr lang="en-GB" dirty="0">
                <a:solidFill>
                  <a:srgbClr val="000000"/>
                </a:solidFill>
                <a:latin typeface="Arial"/>
                <a:cs typeface="Arial"/>
              </a:rPr>
              <a:t> </a:t>
            </a:r>
            <a:r>
              <a:rPr lang="en-GB" dirty="0" err="1">
                <a:solidFill>
                  <a:srgbClr val="000000"/>
                </a:solidFill>
                <a:latin typeface="Arial"/>
                <a:cs typeface="Arial"/>
              </a:rPr>
              <a:t>mer</a:t>
            </a:r>
            <a:r>
              <a:rPr lang="en-GB" dirty="0">
                <a:solidFill>
                  <a:srgbClr val="000000"/>
                </a:solidFill>
                <a:latin typeface="Arial"/>
                <a:cs typeface="Arial"/>
              </a:rPr>
              <a:t> </a:t>
            </a:r>
            <a:r>
              <a:rPr lang="en-GB" dirty="0" err="1">
                <a:solidFill>
                  <a:srgbClr val="000000"/>
                </a:solidFill>
                <a:latin typeface="Arial"/>
                <a:cs typeface="Arial"/>
              </a:rPr>
              <a:t>effektive</a:t>
            </a:r>
            <a:r>
              <a:rPr lang="en-GB" dirty="0">
                <a:solidFill>
                  <a:srgbClr val="000000"/>
                </a:solidFill>
                <a:latin typeface="Arial"/>
                <a:cs typeface="Arial"/>
              </a:rPr>
              <a:t> </a:t>
            </a:r>
            <a:r>
              <a:rPr lang="en-GB" dirty="0" err="1">
                <a:solidFill>
                  <a:srgbClr val="000000"/>
                </a:solidFill>
                <a:latin typeface="Arial"/>
                <a:cs typeface="Arial"/>
              </a:rPr>
              <a:t>etter</a:t>
            </a:r>
            <a:r>
              <a:rPr lang="en-GB" dirty="0">
                <a:solidFill>
                  <a:srgbClr val="000000"/>
                </a:solidFill>
                <a:latin typeface="Arial"/>
                <a:cs typeface="Arial"/>
              </a:rPr>
              <a:t> </a:t>
            </a:r>
            <a:r>
              <a:rPr lang="en-GB" dirty="0" err="1">
                <a:solidFill>
                  <a:srgbClr val="000000"/>
                </a:solidFill>
                <a:latin typeface="Arial"/>
                <a:cs typeface="Arial"/>
              </a:rPr>
              <a:t>hvert</a:t>
            </a:r>
            <a:r>
              <a:rPr lang="en-GB" dirty="0">
                <a:solidFill>
                  <a:srgbClr val="000000"/>
                </a:solidFill>
                <a:latin typeface="Arial"/>
                <a:cs typeface="Arial"/>
              </a:rPr>
              <a:t>.</a:t>
            </a:r>
            <a:endParaRPr lang="en-GB" dirty="0">
              <a:latin typeface="Arial"/>
              <a:cs typeface="Arial"/>
            </a:endParaRPr>
          </a:p>
        </p:txBody>
      </p:sp>
      <p:sp>
        <p:nvSpPr>
          <p:cNvPr id="4" name="Slide Number Placeholder 3"/>
          <p:cNvSpPr>
            <a:spLocks noGrp="1"/>
          </p:cNvSpPr>
          <p:nvPr>
            <p:ph type="sldNum" sz="quarter" idx="5"/>
          </p:nvPr>
        </p:nvSpPr>
        <p:spPr/>
        <p:txBody>
          <a:bodyPr/>
          <a:lstStyle/>
          <a:p>
            <a:fld id="{196EC951-0C8B-C843-A215-5F05B6D88993}" type="slidenum">
              <a:rPr lang="en-NO" smtClean="0"/>
              <a:t>9</a:t>
            </a:fld>
            <a:endParaRPr lang="en-NO"/>
          </a:p>
        </p:txBody>
      </p:sp>
    </p:spTree>
    <p:extLst>
      <p:ext uri="{BB962C8B-B14F-4D97-AF65-F5344CB8AC3E}">
        <p14:creationId xmlns:p14="http://schemas.microsoft.com/office/powerpoint/2010/main" val="910144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spcBef>
                <a:spcPts val="0"/>
              </a:spcBef>
              <a:spcAft>
                <a:spcPts val="0"/>
              </a:spcAft>
            </a:pPr>
            <a:r>
              <a:rPr lang="nb-NO" sz="900" b="0" i="0" u="none" strike="noStrike" noProof="0">
                <a:solidFill>
                  <a:srgbClr val="000000"/>
                </a:solidFill>
                <a:effectLst/>
                <a:latin typeface="Roboto" panose="02000000000000000000" pitchFamily="2" charset="0"/>
              </a:rPr>
              <a:t>Spør foreldrene om hva de tenker vi trenger matematikkfaget til.</a:t>
            </a:r>
          </a:p>
          <a:p>
            <a:pPr algn="l" rtl="0">
              <a:spcBef>
                <a:spcPts val="0"/>
              </a:spcBef>
              <a:spcAft>
                <a:spcPts val="0"/>
              </a:spcAft>
            </a:pPr>
            <a:r>
              <a:rPr lang="nb-NO" sz="900" b="0" i="0" u="none" strike="noStrike" noProof="0">
                <a:solidFill>
                  <a:srgbClr val="000000"/>
                </a:solidFill>
                <a:effectLst/>
                <a:latin typeface="Roboto" panose="02000000000000000000" pitchFamily="2" charset="0"/>
              </a:rPr>
              <a:t>Hensikten med å spørre foreldrene er: </a:t>
            </a:r>
          </a:p>
          <a:p>
            <a:pPr marL="228600" indent="-228600" algn="l" rtl="0">
              <a:spcBef>
                <a:spcPts val="0"/>
              </a:spcBef>
              <a:spcAft>
                <a:spcPts val="0"/>
              </a:spcAft>
              <a:buAutoNum type="arabicParenR"/>
            </a:pPr>
            <a:r>
              <a:rPr lang="nb-NO" sz="900" b="0" i="0" u="none" strike="noStrike" noProof="0">
                <a:solidFill>
                  <a:srgbClr val="000000"/>
                </a:solidFill>
                <a:effectLst/>
                <a:latin typeface="Roboto" panose="02000000000000000000" pitchFamily="2" charset="0"/>
              </a:rPr>
              <a:t>Å aktivisere foreldrene</a:t>
            </a:r>
          </a:p>
          <a:p>
            <a:pPr marL="228600" indent="-228600" algn="l" rtl="0">
              <a:spcBef>
                <a:spcPts val="0"/>
              </a:spcBef>
              <a:spcAft>
                <a:spcPts val="0"/>
              </a:spcAft>
              <a:buAutoNum type="arabicParenR"/>
            </a:pPr>
            <a:r>
              <a:rPr lang="nb-NO" sz="900" b="0" i="0" u="none" strike="noStrike" noProof="0">
                <a:solidFill>
                  <a:srgbClr val="000000"/>
                </a:solidFill>
                <a:effectLst/>
                <a:latin typeface="Roboto" panose="02000000000000000000" pitchFamily="2" charset="0"/>
              </a:rPr>
              <a:t>Å få fram deres egne synspunkter</a:t>
            </a:r>
          </a:p>
          <a:p>
            <a:pPr marL="228600" indent="-228600" algn="l" rtl="0">
              <a:spcBef>
                <a:spcPts val="0"/>
              </a:spcBef>
              <a:spcAft>
                <a:spcPts val="0"/>
              </a:spcAft>
              <a:buAutoNum type="arabicParenR"/>
            </a:pPr>
            <a:r>
              <a:rPr lang="nb-NO" sz="900" b="0" i="0" u="none" strike="noStrike" noProof="0">
                <a:solidFill>
                  <a:srgbClr val="000000"/>
                </a:solidFill>
                <a:effectLst/>
                <a:latin typeface="Roboto" panose="02000000000000000000" pitchFamily="2" charset="0"/>
              </a:rPr>
              <a:t>Å reflektere rundt hva vi trenger matematikkfaget til, og dermed slik komme inn på hvordan matematikkundervisningen i skolen bør være</a:t>
            </a:r>
          </a:p>
          <a:p>
            <a:pPr algn="l" rtl="0">
              <a:spcBef>
                <a:spcPts val="0"/>
              </a:spcBef>
              <a:spcAft>
                <a:spcPts val="0"/>
              </a:spcAft>
            </a:pPr>
            <a:endParaRPr lang="nb-NO" sz="900" b="0" i="0" u="none" strike="noStrike" noProof="0">
              <a:solidFill>
                <a:srgbClr val="000000"/>
              </a:solidFill>
              <a:effectLst/>
              <a:latin typeface="Roboto" panose="02000000000000000000" pitchFamily="2" charset="0"/>
            </a:endParaRPr>
          </a:p>
          <a:p>
            <a:pPr algn="l" rtl="0">
              <a:spcBef>
                <a:spcPts val="0"/>
              </a:spcBef>
              <a:spcAft>
                <a:spcPts val="0"/>
              </a:spcAft>
            </a:pPr>
            <a:r>
              <a:rPr lang="nb-NO" sz="900" b="0" i="0" u="none" strike="noStrike" noProof="0">
                <a:solidFill>
                  <a:srgbClr val="000000"/>
                </a:solidFill>
                <a:effectLst/>
                <a:latin typeface="Roboto" panose="02000000000000000000" pitchFamily="2" charset="0"/>
              </a:rPr>
              <a:t>Vær spørrende i denne aktiviteten. Husk at det ikke er noe fasitsvar.</a:t>
            </a:r>
          </a:p>
          <a:p>
            <a:pPr algn="l" rtl="0">
              <a:spcBef>
                <a:spcPts val="0"/>
              </a:spcBef>
              <a:spcAft>
                <a:spcPts val="0"/>
              </a:spcAft>
            </a:pPr>
            <a:r>
              <a:rPr lang="nb-NO" sz="900" b="0" i="0" u="none" strike="noStrike" noProof="0">
                <a:solidFill>
                  <a:srgbClr val="000000"/>
                </a:solidFill>
                <a:effectLst/>
                <a:latin typeface="Roboto" panose="02000000000000000000" pitchFamily="2" charset="0"/>
              </a:rPr>
              <a:t>  </a:t>
            </a:r>
          </a:p>
          <a:p>
            <a:pPr algn="l" rtl="0">
              <a:spcBef>
                <a:spcPts val="0"/>
              </a:spcBef>
              <a:spcAft>
                <a:spcPts val="0"/>
              </a:spcAft>
            </a:pPr>
            <a:r>
              <a:rPr lang="nb-NO" sz="900" b="0" i="0" u="none" strike="noStrike" noProof="0">
                <a:solidFill>
                  <a:srgbClr val="000000"/>
                </a:solidFill>
                <a:effectLst/>
                <a:latin typeface="Roboto" panose="02000000000000000000" pitchFamily="2" charset="0"/>
              </a:rPr>
              <a:t>Eksempler på hva de kan svare:</a:t>
            </a:r>
          </a:p>
          <a:p>
            <a:pPr algn="l" rtl="0">
              <a:spcBef>
                <a:spcPts val="0"/>
              </a:spcBef>
              <a:spcAft>
                <a:spcPts val="0"/>
              </a:spcAft>
            </a:pPr>
            <a:endParaRPr lang="nb-NO" sz="900" b="0" i="0" u="none" strike="noStrike" noProof="0">
              <a:solidFill>
                <a:srgbClr val="000000"/>
              </a:solidFill>
              <a:effectLst/>
              <a:latin typeface="Roboto" panose="02000000000000000000" pitchFamily="2" charset="0"/>
            </a:endParaRPr>
          </a:p>
          <a:p>
            <a:pPr algn="l" rtl="0">
              <a:spcBef>
                <a:spcPts val="0"/>
              </a:spcBef>
              <a:spcAft>
                <a:spcPts val="0"/>
              </a:spcAft>
            </a:pPr>
            <a:r>
              <a:rPr lang="nb-NO" sz="900" b="0" i="0" u="none" strike="noStrike" noProof="0">
                <a:solidFill>
                  <a:srgbClr val="000000"/>
                </a:solidFill>
                <a:effectLst/>
                <a:latin typeface="Roboto" panose="02000000000000000000" pitchFamily="2" charset="0"/>
              </a:rPr>
              <a:t>- Beregne tid, penger, antall </a:t>
            </a:r>
            <a:r>
              <a:rPr lang="nb-NO" sz="900" b="0" i="0" u="none" strike="noStrike" noProof="0" err="1">
                <a:solidFill>
                  <a:srgbClr val="000000"/>
                </a:solidFill>
                <a:effectLst/>
                <a:latin typeface="Roboto" panose="02000000000000000000" pitchFamily="2" charset="0"/>
              </a:rPr>
              <a:t>osv</a:t>
            </a:r>
            <a:endParaRPr lang="nb-NO" sz="900" b="0" i="0" u="none" strike="noStrike" noProof="0">
              <a:solidFill>
                <a:srgbClr val="000000"/>
              </a:solidFill>
              <a:effectLst/>
              <a:latin typeface="Roboto" panose="02000000000000000000" pitchFamily="2" charset="0"/>
            </a:endParaRPr>
          </a:p>
          <a:p>
            <a:r>
              <a:rPr lang="nb-NO" sz="900" b="0" i="0" u="none" strike="noStrike" noProof="0">
                <a:solidFill>
                  <a:srgbClr val="000000"/>
                </a:solidFill>
                <a:effectLst/>
                <a:latin typeface="Roboto" panose="02000000000000000000" pitchFamily="2" charset="0"/>
              </a:rPr>
              <a:t>- </a:t>
            </a:r>
            <a:r>
              <a:rPr lang="nb-NO"/>
              <a:t>Handle</a:t>
            </a:r>
          </a:p>
          <a:p>
            <a:r>
              <a:rPr lang="nb-NO"/>
              <a:t>- Lese bussruter og andre tabeller</a:t>
            </a:r>
          </a:p>
          <a:p>
            <a:pPr marL="0" indent="0">
              <a:buFontTx/>
              <a:buNone/>
            </a:pPr>
            <a:r>
              <a:rPr lang="nb-NO"/>
              <a:t>- Forstå nyheter med ulike statistikker og diagrammer (forstå demokratiske prosesser og kunne ta demokratiske valg)</a:t>
            </a:r>
          </a:p>
          <a:p>
            <a:pPr marL="0" indent="0">
              <a:buFontTx/>
              <a:buNone/>
            </a:pPr>
            <a:r>
              <a:rPr lang="nb-NO"/>
              <a:t>- Kritisk tenkning (både økonomi og demokrati)</a:t>
            </a:r>
          </a:p>
          <a:p>
            <a:r>
              <a:rPr lang="nb-NO"/>
              <a:t>- Husholdningsbudsjett</a:t>
            </a:r>
          </a:p>
          <a:p>
            <a:r>
              <a:rPr lang="nb-NO"/>
              <a:t>- Lån og renter </a:t>
            </a:r>
          </a:p>
          <a:p>
            <a:r>
              <a:rPr lang="nb-NO"/>
              <a:t>- Oppussing</a:t>
            </a:r>
          </a:p>
          <a:p>
            <a:r>
              <a:rPr lang="nb-NO">
                <a:latin typeface="Woodford Bourne"/>
              </a:rPr>
              <a:t>- Bruke data og IT</a:t>
            </a:r>
            <a:endParaRPr lang="nb-NO"/>
          </a:p>
          <a:p>
            <a:r>
              <a:rPr lang="nb-NO"/>
              <a:t>- I ulik grad i arbeidslivet</a:t>
            </a:r>
          </a:p>
          <a:p>
            <a:r>
              <a:rPr lang="nb-NO">
                <a:latin typeface="Woodford Bourne"/>
              </a:rPr>
              <a:t>+ alle de tingene som er spesielt for hver enkeltes fritidsaktivitet</a:t>
            </a:r>
          </a:p>
          <a:p>
            <a:pPr lvl="1"/>
            <a:r>
              <a:rPr lang="nb-NO">
                <a:latin typeface="Woodford Bourne"/>
              </a:rPr>
              <a:t>Gaming, strikking, skateboard, ulike treningsformer osv.</a:t>
            </a:r>
            <a:endParaRPr lang="nb-NO"/>
          </a:p>
          <a:p>
            <a:pPr algn="l" rtl="0">
              <a:spcBef>
                <a:spcPts val="0"/>
              </a:spcBef>
              <a:spcAft>
                <a:spcPts val="0"/>
              </a:spcAft>
            </a:pPr>
            <a:endParaRPr lang="nb-NO" sz="900" b="0" i="0" u="none" strike="noStrike" noProof="0">
              <a:solidFill>
                <a:srgbClr val="000000"/>
              </a:solidFill>
              <a:effectLst/>
              <a:latin typeface="Roboto" panose="02000000000000000000" pitchFamily="2" charset="0"/>
            </a:endParaRPr>
          </a:p>
          <a:p>
            <a:pPr algn="l" rtl="0">
              <a:spcBef>
                <a:spcPts val="0"/>
              </a:spcBef>
              <a:spcAft>
                <a:spcPts val="0"/>
              </a:spcAft>
            </a:pPr>
            <a:r>
              <a:rPr lang="nb-NO" sz="900" b="0" i="0" u="none" strike="noStrike" noProof="0">
                <a:solidFill>
                  <a:srgbClr val="000000"/>
                </a:solidFill>
                <a:effectLst/>
                <a:latin typeface="Roboto" panose="02000000000000000000" pitchFamily="2" charset="0"/>
              </a:rPr>
              <a:t>Dersom foreldrene ikke kommer med så mange punkter, kan læreren spørre om foreldrene mener det er matematikk i kritisk tenking.</a:t>
            </a:r>
          </a:p>
          <a:p>
            <a:pPr algn="l" rtl="0">
              <a:spcBef>
                <a:spcPts val="1200"/>
              </a:spcBef>
              <a:spcAft>
                <a:spcPts val="0"/>
              </a:spcAft>
            </a:pPr>
            <a:endParaRPr lang="nb-NO" sz="900" b="0" i="0" u="none" strike="noStrike" noProof="0">
              <a:solidFill>
                <a:srgbClr val="000000"/>
              </a:solidFill>
              <a:effectLst/>
              <a:latin typeface="Roboto" panose="02000000000000000000" pitchFamily="2" charset="0"/>
            </a:endParaRPr>
          </a:p>
          <a:p>
            <a:r>
              <a:rPr lang="nb-NO" noProof="0"/>
              <a:t>En av de viktigste ferdighetene barna trenger i framtiden, er problemløsningsferdigheter. </a:t>
            </a:r>
            <a:br>
              <a:rPr lang="nb-NO" noProof="0">
                <a:cs typeface="+mn-lt"/>
              </a:rPr>
            </a:br>
            <a:r>
              <a:rPr lang="nb-NO" noProof="0"/>
              <a:t>Vi vet ikke hvilke problemer den neste generasjonen vil stå overfor. Vi trenger derfor gode problemløsere som kan møte alle slags ukjente problemer. </a:t>
            </a:r>
            <a:br>
              <a:rPr lang="nb-NO" noProof="0">
                <a:cs typeface="+mn-lt"/>
              </a:rPr>
            </a:br>
            <a:r>
              <a:rPr lang="nb-NO" noProof="0"/>
              <a:t>For å være en god problemløser er det viktig å beherske et mangfold av strategier, og ha god tallforståelse.</a:t>
            </a:r>
          </a:p>
          <a:p>
            <a:endParaRPr lang="nb-NO" noProof="0"/>
          </a:p>
          <a:p>
            <a:r>
              <a:rPr lang="nb-NO" noProof="0"/>
              <a:t>Vi bruker teknologiske hjelpemidler som PC-er, kalkulatorer og kunstig intelligens, til å gjøre raske utregninger. </a:t>
            </a:r>
          </a:p>
          <a:p>
            <a:r>
              <a:rPr lang="nb-NO" noProof="0"/>
              <a:t>Barna trenger derfor å lære seg å resonnere og </a:t>
            </a:r>
            <a:r>
              <a:rPr lang="nb-NO"/>
              <a:t>argumentere </a:t>
            </a:r>
            <a:r>
              <a:rPr lang="nb-NO" noProof="0"/>
              <a:t>for hva de trenger at hjelpemidlene finner ut for dem.</a:t>
            </a:r>
            <a:r>
              <a:rPr lang="nb-NO"/>
              <a:t> </a:t>
            </a:r>
            <a:endParaRPr lang="nb-NO" noProof="0"/>
          </a:p>
          <a:p>
            <a:r>
              <a:rPr lang="nb-NO" noProof="0"/>
              <a:t>De trenger også å kunne være kritisk til hvilke løsninger som kommer fra hjelpemidlene. </a:t>
            </a:r>
          </a:p>
          <a:p>
            <a:endParaRPr lang="nb-NO" noProof="0"/>
          </a:p>
          <a:p>
            <a:r>
              <a:rPr lang="nb-NO" noProof="0"/>
              <a:t>Uansett om barna vokser opp til å bli </a:t>
            </a:r>
            <a:r>
              <a:rPr lang="nb-NO" noProof="0" err="1"/>
              <a:t>influensere</a:t>
            </a:r>
            <a:r>
              <a:rPr lang="nb-NO" noProof="0"/>
              <a:t>, snekkere, elektrikere, kunstnere, musikere, ingeniører, leger eller professorer,</a:t>
            </a:r>
            <a:r>
              <a:rPr lang="nb-NO"/>
              <a:t> </a:t>
            </a:r>
            <a:endParaRPr lang="nb-NO" noProof="0"/>
          </a:p>
          <a:p>
            <a:r>
              <a:rPr lang="nb-NO" noProof="0"/>
              <a:t>vil de møte behovet for å være gode problemløsere og kunne tenke strategisk, resonnere, argumentere og være kritisk til ulike løsninger. </a:t>
            </a:r>
          </a:p>
          <a:p>
            <a:pPr algn="l" rtl="0">
              <a:spcBef>
                <a:spcPts val="1200"/>
              </a:spcBef>
              <a:spcAft>
                <a:spcPts val="0"/>
              </a:spcAft>
            </a:pPr>
            <a:endParaRPr lang="nb-NO" b="0" i="0" u="none" strike="noStrike" noProof="0">
              <a:solidFill>
                <a:srgbClr val="000000"/>
              </a:solidFill>
              <a:effectLst/>
            </a:endParaRPr>
          </a:p>
          <a:p>
            <a:br>
              <a:rPr lang="nb-NO" noProof="0"/>
            </a:br>
            <a:endParaRPr lang="en-NO"/>
          </a:p>
        </p:txBody>
      </p:sp>
      <p:sp>
        <p:nvSpPr>
          <p:cNvPr id="4" name="Slide Number Placeholder 3"/>
          <p:cNvSpPr>
            <a:spLocks noGrp="1"/>
          </p:cNvSpPr>
          <p:nvPr>
            <p:ph type="sldNum" sz="quarter" idx="5"/>
          </p:nvPr>
        </p:nvSpPr>
        <p:spPr/>
        <p:txBody>
          <a:bodyPr/>
          <a:lstStyle/>
          <a:p>
            <a:fld id="{196EC951-0C8B-C843-A215-5F05B6D88993}" type="slidenum">
              <a:rPr lang="en-NO" smtClean="0"/>
              <a:t>10</a:t>
            </a:fld>
            <a:endParaRPr lang="en-NO"/>
          </a:p>
        </p:txBody>
      </p:sp>
    </p:spTree>
    <p:extLst>
      <p:ext uri="{BB962C8B-B14F-4D97-AF65-F5344CB8AC3E}">
        <p14:creationId xmlns:p14="http://schemas.microsoft.com/office/powerpoint/2010/main" val="1296671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8A2ABBA-68A6-A24A-8E89-2DE21138773E}" type="datetimeFigureOut">
              <a:rPr lang="en-NO" smtClean="0"/>
              <a:t>24/05/2024</a:t>
            </a:fld>
            <a:endParaRPr lang="en-NO"/>
          </a:p>
        </p:txBody>
      </p:sp>
      <p:sp>
        <p:nvSpPr>
          <p:cNvPr id="5" name="Footer Placeholder 4"/>
          <p:cNvSpPr>
            <a:spLocks noGrp="1"/>
          </p:cNvSpPr>
          <p:nvPr>
            <p:ph type="ftr" sz="quarter" idx="11"/>
          </p:nvPr>
        </p:nvSpPr>
        <p:spPr/>
        <p:txBody>
          <a:bodyPr/>
          <a:lstStyle/>
          <a:p>
            <a:endParaRPr lang="en-NO"/>
          </a:p>
        </p:txBody>
      </p:sp>
      <p:sp>
        <p:nvSpPr>
          <p:cNvPr id="6" name="Slide Number Placeholder 5"/>
          <p:cNvSpPr>
            <a:spLocks noGrp="1"/>
          </p:cNvSpPr>
          <p:nvPr>
            <p:ph type="sldNum" sz="quarter" idx="12"/>
          </p:nvPr>
        </p:nvSpPr>
        <p:spPr/>
        <p:txBody>
          <a:bodyPr/>
          <a:lstStyle/>
          <a:p>
            <a:fld id="{122FD09B-2392-4143-BC65-73259635AA85}" type="slidenum">
              <a:rPr lang="en-NO" smtClean="0"/>
              <a:t>‹#›</a:t>
            </a:fld>
            <a:endParaRPr lang="en-NO"/>
          </a:p>
        </p:txBody>
      </p:sp>
    </p:spTree>
    <p:extLst>
      <p:ext uri="{BB962C8B-B14F-4D97-AF65-F5344CB8AC3E}">
        <p14:creationId xmlns:p14="http://schemas.microsoft.com/office/powerpoint/2010/main" val="2931978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8A2ABBA-68A6-A24A-8E89-2DE21138773E}" type="datetimeFigureOut">
              <a:rPr lang="en-NO" smtClean="0"/>
              <a:t>24/05/2024</a:t>
            </a:fld>
            <a:endParaRPr lang="en-NO"/>
          </a:p>
        </p:txBody>
      </p:sp>
      <p:sp>
        <p:nvSpPr>
          <p:cNvPr id="5" name="Footer Placeholder 4"/>
          <p:cNvSpPr>
            <a:spLocks noGrp="1"/>
          </p:cNvSpPr>
          <p:nvPr>
            <p:ph type="ftr" sz="quarter" idx="11"/>
          </p:nvPr>
        </p:nvSpPr>
        <p:spPr/>
        <p:txBody>
          <a:bodyPr/>
          <a:lstStyle/>
          <a:p>
            <a:endParaRPr lang="en-NO"/>
          </a:p>
        </p:txBody>
      </p:sp>
      <p:sp>
        <p:nvSpPr>
          <p:cNvPr id="6" name="Slide Number Placeholder 5"/>
          <p:cNvSpPr>
            <a:spLocks noGrp="1"/>
          </p:cNvSpPr>
          <p:nvPr>
            <p:ph type="sldNum" sz="quarter" idx="12"/>
          </p:nvPr>
        </p:nvSpPr>
        <p:spPr/>
        <p:txBody>
          <a:bodyPr/>
          <a:lstStyle/>
          <a:p>
            <a:fld id="{122FD09B-2392-4143-BC65-73259635AA85}" type="slidenum">
              <a:rPr lang="en-NO" smtClean="0"/>
              <a:t>‹#›</a:t>
            </a:fld>
            <a:endParaRPr lang="en-NO"/>
          </a:p>
        </p:txBody>
      </p:sp>
    </p:spTree>
    <p:extLst>
      <p:ext uri="{BB962C8B-B14F-4D97-AF65-F5344CB8AC3E}">
        <p14:creationId xmlns:p14="http://schemas.microsoft.com/office/powerpoint/2010/main" val="166148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8A2ABBA-68A6-A24A-8E89-2DE21138773E}" type="datetimeFigureOut">
              <a:rPr lang="en-NO" smtClean="0"/>
              <a:t>24/05/2024</a:t>
            </a:fld>
            <a:endParaRPr lang="en-NO"/>
          </a:p>
        </p:txBody>
      </p:sp>
      <p:sp>
        <p:nvSpPr>
          <p:cNvPr id="5" name="Footer Placeholder 4"/>
          <p:cNvSpPr>
            <a:spLocks noGrp="1"/>
          </p:cNvSpPr>
          <p:nvPr>
            <p:ph type="ftr" sz="quarter" idx="11"/>
          </p:nvPr>
        </p:nvSpPr>
        <p:spPr/>
        <p:txBody>
          <a:bodyPr/>
          <a:lstStyle/>
          <a:p>
            <a:endParaRPr lang="en-NO"/>
          </a:p>
        </p:txBody>
      </p:sp>
      <p:sp>
        <p:nvSpPr>
          <p:cNvPr id="6" name="Slide Number Placeholder 5"/>
          <p:cNvSpPr>
            <a:spLocks noGrp="1"/>
          </p:cNvSpPr>
          <p:nvPr>
            <p:ph type="sldNum" sz="quarter" idx="12"/>
          </p:nvPr>
        </p:nvSpPr>
        <p:spPr/>
        <p:txBody>
          <a:bodyPr/>
          <a:lstStyle/>
          <a:p>
            <a:fld id="{122FD09B-2392-4143-BC65-73259635AA85}" type="slidenum">
              <a:rPr lang="en-NO" smtClean="0"/>
              <a:t>‹#›</a:t>
            </a:fld>
            <a:endParaRPr lang="en-NO"/>
          </a:p>
        </p:txBody>
      </p:sp>
    </p:spTree>
    <p:extLst>
      <p:ext uri="{BB962C8B-B14F-4D97-AF65-F5344CB8AC3E}">
        <p14:creationId xmlns:p14="http://schemas.microsoft.com/office/powerpoint/2010/main" val="3744982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8A2ABBA-68A6-A24A-8E89-2DE21138773E}" type="datetimeFigureOut">
              <a:rPr lang="en-NO" smtClean="0"/>
              <a:t>24/05/2024</a:t>
            </a:fld>
            <a:endParaRPr lang="en-NO"/>
          </a:p>
        </p:txBody>
      </p:sp>
      <p:sp>
        <p:nvSpPr>
          <p:cNvPr id="5" name="Footer Placeholder 4"/>
          <p:cNvSpPr>
            <a:spLocks noGrp="1"/>
          </p:cNvSpPr>
          <p:nvPr>
            <p:ph type="ftr" sz="quarter" idx="11"/>
          </p:nvPr>
        </p:nvSpPr>
        <p:spPr/>
        <p:txBody>
          <a:bodyPr/>
          <a:lstStyle/>
          <a:p>
            <a:endParaRPr lang="en-NO"/>
          </a:p>
        </p:txBody>
      </p:sp>
      <p:sp>
        <p:nvSpPr>
          <p:cNvPr id="6" name="Slide Number Placeholder 5"/>
          <p:cNvSpPr>
            <a:spLocks noGrp="1"/>
          </p:cNvSpPr>
          <p:nvPr>
            <p:ph type="sldNum" sz="quarter" idx="12"/>
          </p:nvPr>
        </p:nvSpPr>
        <p:spPr/>
        <p:txBody>
          <a:bodyPr/>
          <a:lstStyle/>
          <a:p>
            <a:fld id="{122FD09B-2392-4143-BC65-73259635AA85}" type="slidenum">
              <a:rPr lang="en-NO" smtClean="0"/>
              <a:t>‹#›</a:t>
            </a:fld>
            <a:endParaRPr lang="en-NO"/>
          </a:p>
        </p:txBody>
      </p:sp>
    </p:spTree>
    <p:extLst>
      <p:ext uri="{BB962C8B-B14F-4D97-AF65-F5344CB8AC3E}">
        <p14:creationId xmlns:p14="http://schemas.microsoft.com/office/powerpoint/2010/main" val="253538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n-GB"/>
              <a:t>Click to edit Master title style</a:t>
            </a:r>
            <a:endParaRPr lang="en-US"/>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8A2ABBA-68A6-A24A-8E89-2DE21138773E}" type="datetimeFigureOut">
              <a:rPr lang="en-NO" smtClean="0"/>
              <a:t>24/05/2024</a:t>
            </a:fld>
            <a:endParaRPr lang="en-NO"/>
          </a:p>
        </p:txBody>
      </p:sp>
      <p:sp>
        <p:nvSpPr>
          <p:cNvPr id="5" name="Footer Placeholder 4"/>
          <p:cNvSpPr>
            <a:spLocks noGrp="1"/>
          </p:cNvSpPr>
          <p:nvPr>
            <p:ph type="ftr" sz="quarter" idx="11"/>
          </p:nvPr>
        </p:nvSpPr>
        <p:spPr/>
        <p:txBody>
          <a:bodyPr/>
          <a:lstStyle/>
          <a:p>
            <a:endParaRPr lang="en-NO"/>
          </a:p>
        </p:txBody>
      </p:sp>
      <p:sp>
        <p:nvSpPr>
          <p:cNvPr id="6" name="Slide Number Placeholder 5"/>
          <p:cNvSpPr>
            <a:spLocks noGrp="1"/>
          </p:cNvSpPr>
          <p:nvPr>
            <p:ph type="sldNum" sz="quarter" idx="12"/>
          </p:nvPr>
        </p:nvSpPr>
        <p:spPr/>
        <p:txBody>
          <a:bodyPr/>
          <a:lstStyle/>
          <a:p>
            <a:fld id="{122FD09B-2392-4143-BC65-73259635AA85}" type="slidenum">
              <a:rPr lang="en-NO" smtClean="0"/>
              <a:t>‹#›</a:t>
            </a:fld>
            <a:endParaRPr lang="en-NO"/>
          </a:p>
        </p:txBody>
      </p:sp>
    </p:spTree>
    <p:extLst>
      <p:ext uri="{BB962C8B-B14F-4D97-AF65-F5344CB8AC3E}">
        <p14:creationId xmlns:p14="http://schemas.microsoft.com/office/powerpoint/2010/main" val="2191532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369218"/>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369218"/>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8A2ABBA-68A6-A24A-8E89-2DE21138773E}" type="datetimeFigureOut">
              <a:rPr lang="en-NO" smtClean="0"/>
              <a:t>24/05/2024</a:t>
            </a:fld>
            <a:endParaRPr lang="en-NO"/>
          </a:p>
        </p:txBody>
      </p:sp>
      <p:sp>
        <p:nvSpPr>
          <p:cNvPr id="6" name="Footer Placeholder 5"/>
          <p:cNvSpPr>
            <a:spLocks noGrp="1"/>
          </p:cNvSpPr>
          <p:nvPr>
            <p:ph type="ftr" sz="quarter" idx="11"/>
          </p:nvPr>
        </p:nvSpPr>
        <p:spPr/>
        <p:txBody>
          <a:bodyPr/>
          <a:lstStyle/>
          <a:p>
            <a:endParaRPr lang="en-NO"/>
          </a:p>
        </p:txBody>
      </p:sp>
      <p:sp>
        <p:nvSpPr>
          <p:cNvPr id="7" name="Slide Number Placeholder 6"/>
          <p:cNvSpPr>
            <a:spLocks noGrp="1"/>
          </p:cNvSpPr>
          <p:nvPr>
            <p:ph type="sldNum" sz="quarter" idx="12"/>
          </p:nvPr>
        </p:nvSpPr>
        <p:spPr/>
        <p:txBody>
          <a:bodyPr/>
          <a:lstStyle/>
          <a:p>
            <a:fld id="{122FD09B-2392-4143-BC65-73259635AA85}" type="slidenum">
              <a:rPr lang="en-NO" smtClean="0"/>
              <a:t>‹#›</a:t>
            </a:fld>
            <a:endParaRPr lang="en-NO"/>
          </a:p>
        </p:txBody>
      </p:sp>
    </p:spTree>
    <p:extLst>
      <p:ext uri="{BB962C8B-B14F-4D97-AF65-F5344CB8AC3E}">
        <p14:creationId xmlns:p14="http://schemas.microsoft.com/office/powerpoint/2010/main" val="187052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8A2ABBA-68A6-A24A-8E89-2DE21138773E}" type="datetimeFigureOut">
              <a:rPr lang="en-NO" smtClean="0"/>
              <a:t>24/05/2024</a:t>
            </a:fld>
            <a:endParaRPr lang="en-NO"/>
          </a:p>
        </p:txBody>
      </p:sp>
      <p:sp>
        <p:nvSpPr>
          <p:cNvPr id="8" name="Footer Placeholder 7"/>
          <p:cNvSpPr>
            <a:spLocks noGrp="1"/>
          </p:cNvSpPr>
          <p:nvPr>
            <p:ph type="ftr" sz="quarter" idx="11"/>
          </p:nvPr>
        </p:nvSpPr>
        <p:spPr/>
        <p:txBody>
          <a:bodyPr/>
          <a:lstStyle/>
          <a:p>
            <a:endParaRPr lang="en-NO"/>
          </a:p>
        </p:txBody>
      </p:sp>
      <p:sp>
        <p:nvSpPr>
          <p:cNvPr id="9" name="Slide Number Placeholder 8"/>
          <p:cNvSpPr>
            <a:spLocks noGrp="1"/>
          </p:cNvSpPr>
          <p:nvPr>
            <p:ph type="sldNum" sz="quarter" idx="12"/>
          </p:nvPr>
        </p:nvSpPr>
        <p:spPr/>
        <p:txBody>
          <a:bodyPr/>
          <a:lstStyle/>
          <a:p>
            <a:fld id="{122FD09B-2392-4143-BC65-73259635AA85}" type="slidenum">
              <a:rPr lang="en-NO" smtClean="0"/>
              <a:t>‹#›</a:t>
            </a:fld>
            <a:endParaRPr lang="en-NO"/>
          </a:p>
        </p:txBody>
      </p:sp>
    </p:spTree>
    <p:extLst>
      <p:ext uri="{BB962C8B-B14F-4D97-AF65-F5344CB8AC3E}">
        <p14:creationId xmlns:p14="http://schemas.microsoft.com/office/powerpoint/2010/main" val="4050745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8A2ABBA-68A6-A24A-8E89-2DE21138773E}" type="datetimeFigureOut">
              <a:rPr lang="en-NO" smtClean="0"/>
              <a:t>24/05/2024</a:t>
            </a:fld>
            <a:endParaRPr lang="en-NO"/>
          </a:p>
        </p:txBody>
      </p:sp>
      <p:sp>
        <p:nvSpPr>
          <p:cNvPr id="4" name="Footer Placeholder 3"/>
          <p:cNvSpPr>
            <a:spLocks noGrp="1"/>
          </p:cNvSpPr>
          <p:nvPr>
            <p:ph type="ftr" sz="quarter" idx="11"/>
          </p:nvPr>
        </p:nvSpPr>
        <p:spPr/>
        <p:txBody>
          <a:bodyPr/>
          <a:lstStyle/>
          <a:p>
            <a:endParaRPr lang="en-NO"/>
          </a:p>
        </p:txBody>
      </p:sp>
      <p:sp>
        <p:nvSpPr>
          <p:cNvPr id="5" name="Slide Number Placeholder 4"/>
          <p:cNvSpPr>
            <a:spLocks noGrp="1"/>
          </p:cNvSpPr>
          <p:nvPr>
            <p:ph type="sldNum" sz="quarter" idx="12"/>
          </p:nvPr>
        </p:nvSpPr>
        <p:spPr/>
        <p:txBody>
          <a:bodyPr/>
          <a:lstStyle/>
          <a:p>
            <a:fld id="{122FD09B-2392-4143-BC65-73259635AA85}" type="slidenum">
              <a:rPr lang="en-NO" smtClean="0"/>
              <a:t>‹#›</a:t>
            </a:fld>
            <a:endParaRPr lang="en-NO"/>
          </a:p>
        </p:txBody>
      </p:sp>
    </p:spTree>
    <p:extLst>
      <p:ext uri="{BB962C8B-B14F-4D97-AF65-F5344CB8AC3E}">
        <p14:creationId xmlns:p14="http://schemas.microsoft.com/office/powerpoint/2010/main" val="2374740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A2ABBA-68A6-A24A-8E89-2DE21138773E}" type="datetimeFigureOut">
              <a:rPr lang="en-NO" smtClean="0"/>
              <a:t>24/05/2024</a:t>
            </a:fld>
            <a:endParaRPr lang="en-NO"/>
          </a:p>
        </p:txBody>
      </p:sp>
      <p:sp>
        <p:nvSpPr>
          <p:cNvPr id="3" name="Footer Placeholder 2"/>
          <p:cNvSpPr>
            <a:spLocks noGrp="1"/>
          </p:cNvSpPr>
          <p:nvPr>
            <p:ph type="ftr" sz="quarter" idx="11"/>
          </p:nvPr>
        </p:nvSpPr>
        <p:spPr/>
        <p:txBody>
          <a:bodyPr/>
          <a:lstStyle/>
          <a:p>
            <a:endParaRPr lang="en-NO"/>
          </a:p>
        </p:txBody>
      </p:sp>
      <p:sp>
        <p:nvSpPr>
          <p:cNvPr id="4" name="Slide Number Placeholder 3"/>
          <p:cNvSpPr>
            <a:spLocks noGrp="1"/>
          </p:cNvSpPr>
          <p:nvPr>
            <p:ph type="sldNum" sz="quarter" idx="12"/>
          </p:nvPr>
        </p:nvSpPr>
        <p:spPr/>
        <p:txBody>
          <a:bodyPr/>
          <a:lstStyle/>
          <a:p>
            <a:fld id="{122FD09B-2392-4143-BC65-73259635AA85}" type="slidenum">
              <a:rPr lang="en-NO" smtClean="0"/>
              <a:t>‹#›</a:t>
            </a:fld>
            <a:endParaRPr lang="en-NO"/>
          </a:p>
        </p:txBody>
      </p:sp>
    </p:spTree>
    <p:extLst>
      <p:ext uri="{BB962C8B-B14F-4D97-AF65-F5344CB8AC3E}">
        <p14:creationId xmlns:p14="http://schemas.microsoft.com/office/powerpoint/2010/main" val="3932773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F8A2ABBA-68A6-A24A-8E89-2DE21138773E}" type="datetimeFigureOut">
              <a:rPr lang="en-NO" smtClean="0"/>
              <a:t>24/05/2024</a:t>
            </a:fld>
            <a:endParaRPr lang="en-NO"/>
          </a:p>
        </p:txBody>
      </p:sp>
      <p:sp>
        <p:nvSpPr>
          <p:cNvPr id="6" name="Footer Placeholder 5"/>
          <p:cNvSpPr>
            <a:spLocks noGrp="1"/>
          </p:cNvSpPr>
          <p:nvPr>
            <p:ph type="ftr" sz="quarter" idx="11"/>
          </p:nvPr>
        </p:nvSpPr>
        <p:spPr/>
        <p:txBody>
          <a:bodyPr/>
          <a:lstStyle/>
          <a:p>
            <a:endParaRPr lang="en-NO"/>
          </a:p>
        </p:txBody>
      </p:sp>
      <p:sp>
        <p:nvSpPr>
          <p:cNvPr id="7" name="Slide Number Placeholder 6"/>
          <p:cNvSpPr>
            <a:spLocks noGrp="1"/>
          </p:cNvSpPr>
          <p:nvPr>
            <p:ph type="sldNum" sz="quarter" idx="12"/>
          </p:nvPr>
        </p:nvSpPr>
        <p:spPr/>
        <p:txBody>
          <a:bodyPr/>
          <a:lstStyle/>
          <a:p>
            <a:fld id="{122FD09B-2392-4143-BC65-73259635AA85}" type="slidenum">
              <a:rPr lang="en-NO" smtClean="0"/>
              <a:t>‹#›</a:t>
            </a:fld>
            <a:endParaRPr lang="en-NO"/>
          </a:p>
        </p:txBody>
      </p:sp>
    </p:spTree>
    <p:extLst>
      <p:ext uri="{BB962C8B-B14F-4D97-AF65-F5344CB8AC3E}">
        <p14:creationId xmlns:p14="http://schemas.microsoft.com/office/powerpoint/2010/main" val="1886221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F8A2ABBA-68A6-A24A-8E89-2DE21138773E}" type="datetimeFigureOut">
              <a:rPr lang="en-NO" smtClean="0"/>
              <a:t>24/05/2024</a:t>
            </a:fld>
            <a:endParaRPr lang="en-NO"/>
          </a:p>
        </p:txBody>
      </p:sp>
      <p:sp>
        <p:nvSpPr>
          <p:cNvPr id="6" name="Footer Placeholder 5"/>
          <p:cNvSpPr>
            <a:spLocks noGrp="1"/>
          </p:cNvSpPr>
          <p:nvPr>
            <p:ph type="ftr" sz="quarter" idx="11"/>
          </p:nvPr>
        </p:nvSpPr>
        <p:spPr/>
        <p:txBody>
          <a:bodyPr/>
          <a:lstStyle/>
          <a:p>
            <a:endParaRPr lang="en-NO"/>
          </a:p>
        </p:txBody>
      </p:sp>
      <p:sp>
        <p:nvSpPr>
          <p:cNvPr id="7" name="Slide Number Placeholder 6"/>
          <p:cNvSpPr>
            <a:spLocks noGrp="1"/>
          </p:cNvSpPr>
          <p:nvPr>
            <p:ph type="sldNum" sz="quarter" idx="12"/>
          </p:nvPr>
        </p:nvSpPr>
        <p:spPr/>
        <p:txBody>
          <a:bodyPr/>
          <a:lstStyle/>
          <a:p>
            <a:fld id="{122FD09B-2392-4143-BC65-73259635AA85}" type="slidenum">
              <a:rPr lang="en-NO" smtClean="0"/>
              <a:t>‹#›</a:t>
            </a:fld>
            <a:endParaRPr lang="en-NO"/>
          </a:p>
        </p:txBody>
      </p:sp>
    </p:spTree>
    <p:extLst>
      <p:ext uri="{BB962C8B-B14F-4D97-AF65-F5344CB8AC3E}">
        <p14:creationId xmlns:p14="http://schemas.microsoft.com/office/powerpoint/2010/main" val="2563837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8A2ABBA-68A6-A24A-8E89-2DE21138773E}" type="datetimeFigureOut">
              <a:rPr lang="en-NO" smtClean="0"/>
              <a:t>24/05/2024</a:t>
            </a:fld>
            <a:endParaRPr lang="en-NO"/>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O"/>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22FD09B-2392-4143-BC65-73259635AA85}" type="slidenum">
              <a:rPr lang="en-NO" smtClean="0"/>
              <a:t>‹#›</a:t>
            </a:fld>
            <a:endParaRPr lang="en-NO"/>
          </a:p>
        </p:txBody>
      </p:sp>
    </p:spTree>
    <p:extLst>
      <p:ext uri="{BB962C8B-B14F-4D97-AF65-F5344CB8AC3E}">
        <p14:creationId xmlns:p14="http://schemas.microsoft.com/office/powerpoint/2010/main" val="62966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atematikksenteret.no/matematikkundervisning-i-m%C3%B8te-med-foresatte/forslag-til-innhold-og-struktur-p%C3%A5-foreldrem%C3%B8te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C258D-89E2-1F93-0D2B-BDDEA375EE0D}"/>
              </a:ext>
            </a:extLst>
          </p:cNvPr>
          <p:cNvSpPr>
            <a:spLocks noGrp="1"/>
          </p:cNvSpPr>
          <p:nvPr>
            <p:ph type="title"/>
          </p:nvPr>
        </p:nvSpPr>
        <p:spPr/>
        <p:txBody>
          <a:bodyPr/>
          <a:lstStyle/>
          <a:p>
            <a:r>
              <a:rPr lang="en-NO" i="1">
                <a:solidFill>
                  <a:schemeClr val="accent6">
                    <a:lumMod val="75000"/>
                  </a:schemeClr>
                </a:solidFill>
              </a:rPr>
              <a:t>Til læreren – før du bruker powerpointen: </a:t>
            </a:r>
          </a:p>
        </p:txBody>
      </p:sp>
      <p:sp>
        <p:nvSpPr>
          <p:cNvPr id="3" name="Content Placeholder 2">
            <a:extLst>
              <a:ext uri="{FF2B5EF4-FFF2-40B4-BE49-F238E27FC236}">
                <a16:creationId xmlns:a16="http://schemas.microsoft.com/office/drawing/2014/main" id="{D47A75D3-E609-1ACA-42B9-24BF3FEAC0D6}"/>
              </a:ext>
            </a:extLst>
          </p:cNvPr>
          <p:cNvSpPr>
            <a:spLocks noGrp="1"/>
          </p:cNvSpPr>
          <p:nvPr>
            <p:ph idx="1"/>
          </p:nvPr>
        </p:nvSpPr>
        <p:spPr/>
        <p:txBody>
          <a:bodyPr/>
          <a:lstStyle/>
          <a:p>
            <a:r>
              <a:rPr lang="en-NO" i="1">
                <a:solidFill>
                  <a:schemeClr val="accent6">
                    <a:lumMod val="75000"/>
                  </a:schemeClr>
                </a:solidFill>
              </a:rPr>
              <a:t>La elevene arbeide med en av oppgavene vi har foreslått </a:t>
            </a:r>
            <a:r>
              <a:rPr lang="en-NO" i="1">
                <a:solidFill>
                  <a:schemeClr val="accent6">
                    <a:lumMod val="75000"/>
                  </a:schemeClr>
                </a:solidFill>
                <a:hlinkClick r:id="rId3"/>
              </a:rPr>
              <a:t>her </a:t>
            </a:r>
            <a:r>
              <a:rPr lang="en-NO" i="1">
                <a:solidFill>
                  <a:schemeClr val="accent6">
                    <a:lumMod val="75000"/>
                  </a:schemeClr>
                </a:solidFill>
              </a:rPr>
              <a:t>– eller en annen åpen oppgave. Ta bilder av elevløsninger og bruk de til å vise fram til foreldrene. </a:t>
            </a:r>
          </a:p>
          <a:p>
            <a:r>
              <a:rPr lang="en-NO" i="1">
                <a:solidFill>
                  <a:schemeClr val="accent6">
                    <a:lumMod val="75000"/>
                  </a:schemeClr>
                </a:solidFill>
              </a:rPr>
              <a:t>Gå gjennom powerpointen og gjør de endringene du kan for å tilpasse den til din egen. </a:t>
            </a:r>
            <a:r>
              <a:rPr lang="en-GB" i="1">
                <a:solidFill>
                  <a:schemeClr val="accent6">
                    <a:lumMod val="75000"/>
                  </a:schemeClr>
                </a:solidFill>
              </a:rPr>
              <a:t>B</a:t>
            </a:r>
            <a:r>
              <a:rPr lang="en-NO" i="1">
                <a:solidFill>
                  <a:schemeClr val="accent6">
                    <a:lumMod val="75000"/>
                  </a:schemeClr>
                </a:solidFill>
              </a:rPr>
              <a:t>ytt gjerne ut eleveksempler og oppgaven, slik at powerpointen passer til din klasse og ditt trinn. Ta bort slides du ikke vil bruke.</a:t>
            </a:r>
          </a:p>
          <a:p>
            <a:r>
              <a:rPr lang="en-NO" i="1">
                <a:solidFill>
                  <a:schemeClr val="accent6">
                    <a:lumMod val="75000"/>
                  </a:schemeClr>
                </a:solidFill>
              </a:rPr>
              <a:t>Sett innstillingene slik at du får opp forslagene vi har lagt inn </a:t>
            </a:r>
            <a:r>
              <a:rPr lang="en-GB" i="1" err="1">
                <a:solidFill>
                  <a:schemeClr val="accent6">
                    <a:lumMod val="75000"/>
                  </a:schemeClr>
                </a:solidFill>
              </a:rPr>
              <a:t>i</a:t>
            </a:r>
            <a:r>
              <a:rPr lang="en-GB" i="1">
                <a:solidFill>
                  <a:schemeClr val="accent6">
                    <a:lumMod val="75000"/>
                  </a:schemeClr>
                </a:solidFill>
              </a:rPr>
              <a:t> </a:t>
            </a:r>
            <a:r>
              <a:rPr lang="en-GB" i="1" err="1">
                <a:solidFill>
                  <a:schemeClr val="accent6">
                    <a:lumMod val="75000"/>
                  </a:schemeClr>
                </a:solidFill>
              </a:rPr>
              <a:t>notatfeltet</a:t>
            </a:r>
            <a:r>
              <a:rPr lang="en-GB" i="1">
                <a:solidFill>
                  <a:schemeClr val="accent6">
                    <a:lumMod val="75000"/>
                  </a:schemeClr>
                </a:solidFill>
              </a:rPr>
              <a:t> under </a:t>
            </a:r>
            <a:r>
              <a:rPr lang="en-GB" i="1" err="1">
                <a:solidFill>
                  <a:schemeClr val="accent6">
                    <a:lumMod val="75000"/>
                  </a:schemeClr>
                </a:solidFill>
              </a:rPr>
              <a:t>powerpointen</a:t>
            </a:r>
            <a:r>
              <a:rPr lang="en-GB" i="1">
                <a:solidFill>
                  <a:schemeClr val="accent6">
                    <a:lumMod val="75000"/>
                  </a:schemeClr>
                </a:solidFill>
              </a:rPr>
              <a:t>. </a:t>
            </a:r>
            <a:r>
              <a:rPr lang="en-NO" i="1">
                <a:solidFill>
                  <a:schemeClr val="accent6">
                    <a:lumMod val="75000"/>
                  </a:schemeClr>
                </a:solidFill>
              </a:rPr>
              <a:t> </a:t>
            </a:r>
          </a:p>
        </p:txBody>
      </p:sp>
    </p:spTree>
    <p:extLst>
      <p:ext uri="{BB962C8B-B14F-4D97-AF65-F5344CB8AC3E}">
        <p14:creationId xmlns:p14="http://schemas.microsoft.com/office/powerpoint/2010/main" val="1945746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A1E2DA-29C0-5648-E011-2EB7F6BC0D41}"/>
              </a:ext>
            </a:extLst>
          </p:cNvPr>
          <p:cNvSpPr>
            <a:spLocks noGrp="1"/>
          </p:cNvSpPr>
          <p:nvPr>
            <p:ph type="title"/>
          </p:nvPr>
        </p:nvSpPr>
        <p:spPr>
          <a:xfrm>
            <a:off x="628650" y="356934"/>
            <a:ext cx="7886700" cy="993775"/>
          </a:xfrm>
        </p:spPr>
        <p:txBody>
          <a:bodyPr>
            <a:normAutofit/>
          </a:bodyPr>
          <a:lstStyle/>
          <a:p>
            <a:r>
              <a:rPr lang="nb-NO" sz="4400">
                <a:latin typeface="Woodford Bourne"/>
              </a:rPr>
              <a:t>Hvorfor trenger vi matematikk?</a:t>
            </a:r>
            <a:endParaRPr lang="nb-NO" sz="4400"/>
          </a:p>
        </p:txBody>
      </p:sp>
      <p:sp>
        <p:nvSpPr>
          <p:cNvPr id="5" name="Content Placeholder 2">
            <a:extLst>
              <a:ext uri="{FF2B5EF4-FFF2-40B4-BE49-F238E27FC236}">
                <a16:creationId xmlns:a16="http://schemas.microsoft.com/office/drawing/2014/main" id="{84583BF7-9932-60BE-980F-0D54ED30A700}"/>
              </a:ext>
            </a:extLst>
          </p:cNvPr>
          <p:cNvSpPr>
            <a:spLocks noGrp="1"/>
          </p:cNvSpPr>
          <p:nvPr>
            <p:ph idx="1"/>
          </p:nvPr>
        </p:nvSpPr>
        <p:spPr>
          <a:xfrm>
            <a:off x="628650" y="1461453"/>
            <a:ext cx="7886700" cy="3231804"/>
          </a:xfrm>
        </p:spPr>
        <p:txBody>
          <a:bodyPr vert="horz" lIns="91440" tIns="45720" rIns="91440" bIns="45720" rtlCol="0" anchor="t">
            <a:normAutofit/>
          </a:bodyPr>
          <a:lstStyle/>
          <a:p>
            <a:pPr marL="457200" lvl="1" indent="0">
              <a:buNone/>
            </a:pPr>
            <a:r>
              <a:rPr lang="nb-NO"/>
              <a:t>Hva bruker vi matematikk til?</a:t>
            </a:r>
          </a:p>
          <a:p>
            <a:pPr marL="457200" lvl="1" indent="0">
              <a:buNone/>
            </a:pPr>
            <a:endParaRPr lang="nb-NO"/>
          </a:p>
          <a:p>
            <a:pPr marL="457200" lvl="1" indent="0">
              <a:buNone/>
            </a:pPr>
            <a:r>
              <a:rPr lang="nb-NO"/>
              <a:t>Hva kommer vi til å bruke matematikk til i framtida?</a:t>
            </a:r>
          </a:p>
        </p:txBody>
      </p:sp>
    </p:spTree>
    <p:extLst>
      <p:ext uri="{BB962C8B-B14F-4D97-AF65-F5344CB8AC3E}">
        <p14:creationId xmlns:p14="http://schemas.microsoft.com/office/powerpoint/2010/main" val="233724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7285A-C9C3-3C7D-0FF0-D81F2583A885}"/>
              </a:ext>
            </a:extLst>
          </p:cNvPr>
          <p:cNvSpPr>
            <a:spLocks noGrp="1"/>
          </p:cNvSpPr>
          <p:nvPr>
            <p:ph type="title"/>
          </p:nvPr>
        </p:nvSpPr>
        <p:spPr/>
        <p:txBody>
          <a:bodyPr/>
          <a:lstStyle/>
          <a:p>
            <a:r>
              <a:rPr lang="en-NO" err="1">
                <a:cs typeface="Calibri Light"/>
              </a:rPr>
              <a:t>Aspekter</a:t>
            </a:r>
            <a:r>
              <a:rPr lang="en-NO">
                <a:cs typeface="Calibri Light"/>
              </a:rPr>
              <a:t> </a:t>
            </a:r>
            <a:r>
              <a:rPr lang="en-NO" err="1">
                <a:cs typeface="Calibri Light"/>
              </a:rPr>
              <a:t>ved</a:t>
            </a:r>
            <a:r>
              <a:rPr lang="en-NO">
                <a:cs typeface="Calibri Light"/>
              </a:rPr>
              <a:t> matematikk</a:t>
            </a:r>
            <a:endParaRPr lang="en-NO"/>
          </a:p>
        </p:txBody>
      </p:sp>
      <p:sp>
        <p:nvSpPr>
          <p:cNvPr id="3" name="Content Placeholder 2">
            <a:extLst>
              <a:ext uri="{FF2B5EF4-FFF2-40B4-BE49-F238E27FC236}">
                <a16:creationId xmlns:a16="http://schemas.microsoft.com/office/drawing/2014/main" id="{70748A7D-3ADC-2BA1-AB8C-9DF1DA177E33}"/>
              </a:ext>
            </a:extLst>
          </p:cNvPr>
          <p:cNvSpPr>
            <a:spLocks noGrp="1"/>
          </p:cNvSpPr>
          <p:nvPr>
            <p:ph idx="1"/>
          </p:nvPr>
        </p:nvSpPr>
        <p:spPr/>
        <p:txBody>
          <a:bodyPr vert="horz" lIns="91440" tIns="45720" rIns="91440" bIns="45720" rtlCol="0" anchor="t">
            <a:normAutofit fontScale="92500" lnSpcReduction="10000"/>
          </a:bodyPr>
          <a:lstStyle/>
          <a:p>
            <a:pPr>
              <a:lnSpc>
                <a:spcPct val="120000"/>
              </a:lnSpc>
            </a:pPr>
            <a:r>
              <a:rPr lang="en-NO" b="1"/>
              <a:t>Beregning</a:t>
            </a:r>
            <a:r>
              <a:rPr lang="en-NO"/>
              <a:t>: </a:t>
            </a:r>
            <a:r>
              <a:rPr lang="en-US" err="1">
                <a:ea typeface="+mn-lt"/>
                <a:cs typeface="+mn-lt"/>
              </a:rPr>
              <a:t>Utføre</a:t>
            </a:r>
            <a:r>
              <a:rPr lang="en-US">
                <a:ea typeface="+mn-lt"/>
                <a:cs typeface="+mn-lt"/>
              </a:rPr>
              <a:t> </a:t>
            </a:r>
            <a:r>
              <a:rPr lang="en-US" err="1">
                <a:ea typeface="+mn-lt"/>
                <a:cs typeface="+mn-lt"/>
              </a:rPr>
              <a:t>prosedyrer</a:t>
            </a:r>
            <a:r>
              <a:rPr lang="en-US">
                <a:ea typeface="+mn-lt"/>
                <a:cs typeface="+mn-lt"/>
              </a:rPr>
              <a:t>, </a:t>
            </a:r>
            <a:r>
              <a:rPr lang="en-US" err="1">
                <a:ea typeface="+mn-lt"/>
                <a:cs typeface="+mn-lt"/>
              </a:rPr>
              <a:t>som</a:t>
            </a:r>
            <a:r>
              <a:rPr lang="en-US">
                <a:ea typeface="+mn-lt"/>
                <a:cs typeface="+mn-lt"/>
              </a:rPr>
              <a:t> </a:t>
            </a:r>
            <a:r>
              <a:rPr lang="en-US" err="1">
                <a:ea typeface="+mn-lt"/>
                <a:cs typeface="+mn-lt"/>
              </a:rPr>
              <a:t>involverer</a:t>
            </a:r>
            <a:r>
              <a:rPr lang="en-US">
                <a:ea typeface="+mn-lt"/>
                <a:cs typeface="+mn-lt"/>
              </a:rPr>
              <a:t> tall, </a:t>
            </a:r>
            <a:r>
              <a:rPr lang="en-US" err="1">
                <a:ea typeface="+mn-lt"/>
                <a:cs typeface="+mn-lt"/>
              </a:rPr>
              <a:t>størrelser</a:t>
            </a:r>
            <a:r>
              <a:rPr lang="en-US">
                <a:ea typeface="+mn-lt"/>
                <a:cs typeface="+mn-lt"/>
              </a:rPr>
              <a:t> </a:t>
            </a:r>
            <a:r>
              <a:rPr lang="en-US" err="1">
                <a:ea typeface="+mn-lt"/>
                <a:cs typeface="+mn-lt"/>
              </a:rPr>
              <a:t>og</a:t>
            </a:r>
            <a:r>
              <a:rPr lang="en-US">
                <a:ea typeface="+mn-lt"/>
                <a:cs typeface="+mn-lt"/>
              </a:rPr>
              <a:t> figurer.</a:t>
            </a:r>
            <a:endParaRPr lang="en-US" b="1">
              <a:ea typeface="+mn-lt"/>
              <a:cs typeface="+mn-lt"/>
            </a:endParaRPr>
          </a:p>
          <a:p>
            <a:pPr>
              <a:lnSpc>
                <a:spcPct val="120000"/>
              </a:lnSpc>
            </a:pPr>
            <a:r>
              <a:rPr lang="en-NO" b="1"/>
              <a:t>Engasjement</a:t>
            </a:r>
            <a:r>
              <a:rPr lang="en-NO"/>
              <a:t>: </a:t>
            </a:r>
            <a:r>
              <a:rPr lang="en-US" err="1">
                <a:ea typeface="+mn-lt"/>
                <a:cs typeface="+mn-lt"/>
              </a:rPr>
              <a:t>Være</a:t>
            </a:r>
            <a:r>
              <a:rPr lang="en-US">
                <a:ea typeface="+mn-lt"/>
                <a:cs typeface="+mn-lt"/>
              </a:rPr>
              <a:t> </a:t>
            </a:r>
            <a:r>
              <a:rPr lang="en-US" err="1">
                <a:ea typeface="+mn-lt"/>
                <a:cs typeface="+mn-lt"/>
              </a:rPr>
              <a:t>motivert</a:t>
            </a:r>
            <a:r>
              <a:rPr lang="en-US">
                <a:ea typeface="+mn-lt"/>
                <a:cs typeface="+mn-lt"/>
              </a:rPr>
              <a:t> for </a:t>
            </a:r>
            <a:r>
              <a:rPr lang="en-US" err="1">
                <a:ea typeface="+mn-lt"/>
                <a:cs typeface="+mn-lt"/>
              </a:rPr>
              <a:t>å</a:t>
            </a:r>
            <a:r>
              <a:rPr lang="en-US">
                <a:ea typeface="+mn-lt"/>
                <a:cs typeface="+mn-lt"/>
              </a:rPr>
              <a:t> </a:t>
            </a:r>
            <a:r>
              <a:rPr lang="en-US" err="1">
                <a:ea typeface="+mn-lt"/>
                <a:cs typeface="+mn-lt"/>
              </a:rPr>
              <a:t>lære</a:t>
            </a:r>
            <a:r>
              <a:rPr lang="en-US">
                <a:ea typeface="+mn-lt"/>
                <a:cs typeface="+mn-lt"/>
              </a:rPr>
              <a:t> </a:t>
            </a:r>
            <a:r>
              <a:rPr lang="en-US" err="1">
                <a:ea typeface="+mn-lt"/>
                <a:cs typeface="+mn-lt"/>
              </a:rPr>
              <a:t>matematikk</a:t>
            </a:r>
            <a:r>
              <a:rPr lang="en-US">
                <a:ea typeface="+mn-lt"/>
                <a:cs typeface="+mn-lt"/>
              </a:rPr>
              <a:t>, se </a:t>
            </a:r>
            <a:r>
              <a:rPr lang="en-US" err="1">
                <a:ea typeface="+mn-lt"/>
                <a:cs typeface="+mn-lt"/>
              </a:rPr>
              <a:t>på</a:t>
            </a:r>
            <a:r>
              <a:rPr lang="en-US">
                <a:ea typeface="+mn-lt"/>
                <a:cs typeface="+mn-lt"/>
              </a:rPr>
              <a:t> </a:t>
            </a:r>
            <a:r>
              <a:rPr lang="en-US" err="1">
                <a:ea typeface="+mn-lt"/>
                <a:cs typeface="+mn-lt"/>
              </a:rPr>
              <a:t>matematikk</a:t>
            </a:r>
            <a:r>
              <a:rPr lang="en-US">
                <a:ea typeface="+mn-lt"/>
                <a:cs typeface="+mn-lt"/>
              </a:rPr>
              <a:t> </a:t>
            </a:r>
            <a:r>
              <a:rPr lang="en-US" err="1">
                <a:ea typeface="+mn-lt"/>
                <a:cs typeface="+mn-lt"/>
              </a:rPr>
              <a:t>som</a:t>
            </a:r>
            <a:r>
              <a:rPr lang="en-US">
                <a:ea typeface="+mn-lt"/>
                <a:cs typeface="+mn-lt"/>
              </a:rPr>
              <a:t> </a:t>
            </a:r>
            <a:r>
              <a:rPr lang="en-US" err="1">
                <a:ea typeface="+mn-lt"/>
                <a:cs typeface="+mn-lt"/>
              </a:rPr>
              <a:t>nyttig</a:t>
            </a:r>
            <a:r>
              <a:rPr lang="en-US">
                <a:ea typeface="+mn-lt"/>
                <a:cs typeface="+mn-lt"/>
              </a:rPr>
              <a:t> </a:t>
            </a:r>
            <a:r>
              <a:rPr lang="en-US" err="1">
                <a:ea typeface="+mn-lt"/>
                <a:cs typeface="+mn-lt"/>
              </a:rPr>
              <a:t>og</a:t>
            </a:r>
            <a:r>
              <a:rPr lang="en-US">
                <a:ea typeface="+mn-lt"/>
                <a:cs typeface="+mn-lt"/>
              </a:rPr>
              <a:t> </a:t>
            </a:r>
            <a:r>
              <a:rPr lang="en-US" err="1">
                <a:ea typeface="+mn-lt"/>
                <a:cs typeface="+mn-lt"/>
              </a:rPr>
              <a:t>verdifullt</a:t>
            </a:r>
            <a:r>
              <a:rPr lang="en-US">
                <a:ea typeface="+mn-lt"/>
                <a:cs typeface="+mn-lt"/>
              </a:rPr>
              <a:t>. </a:t>
            </a:r>
            <a:r>
              <a:rPr lang="en-US" err="1">
                <a:ea typeface="+mn-lt"/>
                <a:cs typeface="+mn-lt"/>
              </a:rPr>
              <a:t>Innsats</a:t>
            </a:r>
            <a:r>
              <a:rPr lang="en-US">
                <a:ea typeface="+mn-lt"/>
                <a:cs typeface="+mn-lt"/>
              </a:rPr>
              <a:t> </a:t>
            </a:r>
            <a:r>
              <a:rPr lang="en-US" err="1">
                <a:ea typeface="+mn-lt"/>
                <a:cs typeface="+mn-lt"/>
              </a:rPr>
              <a:t>bidrar</a:t>
            </a:r>
            <a:r>
              <a:rPr lang="en-US">
                <a:ea typeface="+mn-lt"/>
                <a:cs typeface="+mn-lt"/>
              </a:rPr>
              <a:t> </a:t>
            </a:r>
            <a:r>
              <a:rPr lang="en-US" err="1">
                <a:ea typeface="+mn-lt"/>
                <a:cs typeface="+mn-lt"/>
              </a:rPr>
              <a:t>til</a:t>
            </a:r>
            <a:r>
              <a:rPr lang="en-US">
                <a:ea typeface="+mn-lt"/>
                <a:cs typeface="+mn-lt"/>
              </a:rPr>
              <a:t> </a:t>
            </a:r>
            <a:r>
              <a:rPr lang="en-US" err="1">
                <a:ea typeface="+mn-lt"/>
                <a:cs typeface="+mn-lt"/>
              </a:rPr>
              <a:t>økt</a:t>
            </a:r>
            <a:r>
              <a:rPr lang="en-US">
                <a:ea typeface="+mn-lt"/>
                <a:cs typeface="+mn-lt"/>
              </a:rPr>
              <a:t> </a:t>
            </a:r>
            <a:r>
              <a:rPr lang="en-US" err="1">
                <a:ea typeface="+mn-lt"/>
                <a:cs typeface="+mn-lt"/>
              </a:rPr>
              <a:t>læring</a:t>
            </a:r>
            <a:r>
              <a:rPr lang="en-US">
                <a:ea typeface="+mn-lt"/>
                <a:cs typeface="+mn-lt"/>
              </a:rPr>
              <a:t> </a:t>
            </a:r>
            <a:r>
              <a:rPr lang="en-US" err="1">
                <a:ea typeface="+mn-lt"/>
                <a:cs typeface="+mn-lt"/>
              </a:rPr>
              <a:t>i</a:t>
            </a:r>
            <a:r>
              <a:rPr lang="en-US">
                <a:ea typeface="+mn-lt"/>
                <a:cs typeface="+mn-lt"/>
              </a:rPr>
              <a:t> </a:t>
            </a:r>
            <a:r>
              <a:rPr lang="en-US" err="1">
                <a:ea typeface="+mn-lt"/>
                <a:cs typeface="+mn-lt"/>
              </a:rPr>
              <a:t>matematikk</a:t>
            </a:r>
            <a:r>
              <a:rPr lang="en-US">
                <a:ea typeface="+mn-lt"/>
                <a:cs typeface="+mn-lt"/>
              </a:rPr>
              <a:t>. </a:t>
            </a:r>
            <a:endParaRPr lang="en-NO">
              <a:ea typeface="Calibri" panose="020F0502020204030204"/>
              <a:cs typeface="Calibri" panose="020F0502020204030204"/>
            </a:endParaRPr>
          </a:p>
          <a:p>
            <a:pPr>
              <a:lnSpc>
                <a:spcPct val="120000"/>
              </a:lnSpc>
            </a:pPr>
            <a:r>
              <a:rPr lang="en-NO" b="1"/>
              <a:t>Anvendelse</a:t>
            </a:r>
            <a:r>
              <a:rPr lang="en-NO"/>
              <a:t>: Bruke matematikken </a:t>
            </a:r>
            <a:r>
              <a:rPr lang="en-GB" err="1"/>
              <a:t>i</a:t>
            </a:r>
            <a:r>
              <a:rPr lang="en-NO"/>
              <a:t> den virkelige verdenen for å</a:t>
            </a:r>
            <a:r>
              <a:rPr lang="en-US">
                <a:ea typeface="+mn-lt"/>
                <a:cs typeface="+mn-lt"/>
              </a:rPr>
              <a:t> </a:t>
            </a:r>
            <a:r>
              <a:rPr lang="en-US" err="1">
                <a:ea typeface="+mn-lt"/>
                <a:cs typeface="+mn-lt"/>
              </a:rPr>
              <a:t>løse</a:t>
            </a:r>
            <a:r>
              <a:rPr lang="en-US">
                <a:ea typeface="+mn-lt"/>
                <a:cs typeface="+mn-lt"/>
              </a:rPr>
              <a:t> </a:t>
            </a:r>
            <a:r>
              <a:rPr lang="en-US" err="1">
                <a:ea typeface="+mn-lt"/>
                <a:cs typeface="+mn-lt"/>
              </a:rPr>
              <a:t>problemer</a:t>
            </a:r>
            <a:r>
              <a:rPr lang="en-US">
                <a:ea typeface="+mn-lt"/>
                <a:cs typeface="+mn-lt"/>
              </a:rPr>
              <a:t>.</a:t>
            </a:r>
            <a:endParaRPr lang="en-NO">
              <a:ea typeface="Calibri" panose="020F0502020204030204"/>
              <a:cs typeface="Calibri" panose="020F0502020204030204"/>
            </a:endParaRPr>
          </a:p>
          <a:p>
            <a:pPr>
              <a:lnSpc>
                <a:spcPct val="120000"/>
              </a:lnSpc>
            </a:pPr>
            <a:r>
              <a:rPr lang="en-NO" b="1"/>
              <a:t>Forståelse</a:t>
            </a:r>
            <a:r>
              <a:rPr lang="en-NO"/>
              <a:t>: </a:t>
            </a:r>
            <a:r>
              <a:rPr lang="en-US" err="1">
                <a:ea typeface="+mn-lt"/>
                <a:cs typeface="+mn-lt"/>
              </a:rPr>
              <a:t>Forstå</a:t>
            </a:r>
            <a:r>
              <a:rPr lang="en-US">
                <a:ea typeface="+mn-lt"/>
                <a:cs typeface="+mn-lt"/>
              </a:rPr>
              <a:t> </a:t>
            </a:r>
            <a:r>
              <a:rPr lang="en-US" err="1">
                <a:ea typeface="+mn-lt"/>
                <a:cs typeface="+mn-lt"/>
              </a:rPr>
              <a:t>matematiske</a:t>
            </a:r>
            <a:r>
              <a:rPr lang="en-US">
                <a:ea typeface="+mn-lt"/>
                <a:cs typeface="+mn-lt"/>
              </a:rPr>
              <a:t> </a:t>
            </a:r>
            <a:r>
              <a:rPr lang="en-US" err="1">
                <a:ea typeface="+mn-lt"/>
                <a:cs typeface="+mn-lt"/>
              </a:rPr>
              <a:t>begreper</a:t>
            </a:r>
            <a:r>
              <a:rPr lang="en-US">
                <a:ea typeface="+mn-lt"/>
                <a:cs typeface="+mn-lt"/>
              </a:rPr>
              <a:t> </a:t>
            </a:r>
            <a:r>
              <a:rPr lang="en-US" err="1">
                <a:ea typeface="+mn-lt"/>
                <a:cs typeface="+mn-lt"/>
              </a:rPr>
              <a:t>og</a:t>
            </a:r>
            <a:r>
              <a:rPr lang="en-US">
                <a:ea typeface="+mn-lt"/>
                <a:cs typeface="+mn-lt"/>
              </a:rPr>
              <a:t> </a:t>
            </a:r>
            <a:r>
              <a:rPr lang="en-US" err="1">
                <a:ea typeface="+mn-lt"/>
                <a:cs typeface="+mn-lt"/>
              </a:rPr>
              <a:t>operasjoner</a:t>
            </a:r>
            <a:r>
              <a:rPr lang="en-US">
                <a:ea typeface="+mn-lt"/>
                <a:cs typeface="+mn-lt"/>
              </a:rPr>
              <a:t>, </a:t>
            </a:r>
            <a:r>
              <a:rPr lang="en-US" err="1">
                <a:ea typeface="+mn-lt"/>
                <a:cs typeface="+mn-lt"/>
              </a:rPr>
              <a:t>og</a:t>
            </a:r>
            <a:r>
              <a:rPr lang="en-US">
                <a:ea typeface="+mn-lt"/>
                <a:cs typeface="+mn-lt"/>
              </a:rPr>
              <a:t> </a:t>
            </a:r>
            <a:r>
              <a:rPr lang="en-US" err="1">
                <a:ea typeface="+mn-lt"/>
                <a:cs typeface="+mn-lt"/>
              </a:rPr>
              <a:t>forstå</a:t>
            </a:r>
            <a:r>
              <a:rPr lang="en-US">
                <a:ea typeface="+mn-lt"/>
                <a:cs typeface="+mn-lt"/>
              </a:rPr>
              <a:t> </a:t>
            </a:r>
            <a:r>
              <a:rPr lang="en-US" err="1">
                <a:ea typeface="+mn-lt"/>
                <a:cs typeface="+mn-lt"/>
              </a:rPr>
              <a:t>hvorfor</a:t>
            </a:r>
            <a:r>
              <a:rPr lang="en-US">
                <a:ea typeface="+mn-lt"/>
                <a:cs typeface="+mn-lt"/>
              </a:rPr>
              <a:t> </a:t>
            </a:r>
            <a:r>
              <a:rPr lang="en-US" err="1">
                <a:ea typeface="+mn-lt"/>
                <a:cs typeface="+mn-lt"/>
              </a:rPr>
              <a:t>matematikken</a:t>
            </a:r>
            <a:r>
              <a:rPr lang="en-US">
                <a:ea typeface="+mn-lt"/>
                <a:cs typeface="+mn-lt"/>
              </a:rPr>
              <a:t> </a:t>
            </a:r>
            <a:r>
              <a:rPr lang="en-US" err="1">
                <a:ea typeface="+mn-lt"/>
                <a:cs typeface="+mn-lt"/>
              </a:rPr>
              <a:t>henger</a:t>
            </a:r>
            <a:r>
              <a:rPr lang="en-US">
                <a:ea typeface="+mn-lt"/>
                <a:cs typeface="+mn-lt"/>
              </a:rPr>
              <a:t> </a:t>
            </a:r>
            <a:r>
              <a:rPr lang="en-US" err="1">
                <a:ea typeface="+mn-lt"/>
                <a:cs typeface="+mn-lt"/>
              </a:rPr>
              <a:t>sammen</a:t>
            </a:r>
            <a:r>
              <a:rPr lang="en-US">
                <a:ea typeface="+mn-lt"/>
                <a:cs typeface="+mn-lt"/>
              </a:rPr>
              <a:t> </a:t>
            </a:r>
            <a:r>
              <a:rPr lang="en-US" err="1">
                <a:ea typeface="+mn-lt"/>
                <a:cs typeface="+mn-lt"/>
              </a:rPr>
              <a:t>som</a:t>
            </a:r>
            <a:r>
              <a:rPr lang="en-US">
                <a:ea typeface="+mn-lt"/>
                <a:cs typeface="+mn-lt"/>
              </a:rPr>
              <a:t> den </a:t>
            </a:r>
            <a:r>
              <a:rPr lang="en-US" err="1">
                <a:ea typeface="+mn-lt"/>
                <a:cs typeface="+mn-lt"/>
              </a:rPr>
              <a:t>gjør</a:t>
            </a:r>
            <a:r>
              <a:rPr lang="en-US">
                <a:ea typeface="+mn-lt"/>
                <a:cs typeface="+mn-lt"/>
              </a:rPr>
              <a:t>.  </a:t>
            </a:r>
            <a:endParaRPr lang="en-NO">
              <a:ea typeface="+mn-lt"/>
              <a:cs typeface="+mn-lt"/>
            </a:endParaRPr>
          </a:p>
          <a:p>
            <a:pPr>
              <a:lnSpc>
                <a:spcPct val="120000"/>
              </a:lnSpc>
            </a:pPr>
            <a:r>
              <a:rPr lang="en-NO" b="1">
                <a:ea typeface="Calibri"/>
                <a:cs typeface="Calibri"/>
              </a:rPr>
              <a:t>Resonnering</a:t>
            </a:r>
            <a:r>
              <a:rPr lang="en-NO">
                <a:ea typeface="Calibri"/>
                <a:cs typeface="Calibri"/>
              </a:rPr>
              <a:t>: </a:t>
            </a:r>
            <a:r>
              <a:rPr lang="en-US" err="1">
                <a:ea typeface="+mn-lt"/>
                <a:cs typeface="+mn-lt"/>
              </a:rPr>
              <a:t>Forklare</a:t>
            </a:r>
            <a:r>
              <a:rPr lang="en-US">
                <a:ea typeface="+mn-lt"/>
                <a:cs typeface="+mn-lt"/>
              </a:rPr>
              <a:t>, </a:t>
            </a:r>
            <a:r>
              <a:rPr lang="en-US" err="1">
                <a:ea typeface="+mn-lt"/>
                <a:cs typeface="+mn-lt"/>
              </a:rPr>
              <a:t>begrunne</a:t>
            </a:r>
            <a:r>
              <a:rPr lang="en-US">
                <a:ea typeface="+mn-lt"/>
                <a:cs typeface="+mn-lt"/>
              </a:rPr>
              <a:t> </a:t>
            </a:r>
            <a:r>
              <a:rPr lang="en-US" err="1">
                <a:ea typeface="+mn-lt"/>
                <a:cs typeface="+mn-lt"/>
              </a:rPr>
              <a:t>og</a:t>
            </a:r>
            <a:r>
              <a:rPr lang="en-US">
                <a:ea typeface="+mn-lt"/>
                <a:cs typeface="+mn-lt"/>
              </a:rPr>
              <a:t> </a:t>
            </a:r>
            <a:r>
              <a:rPr lang="en-US" err="1">
                <a:ea typeface="+mn-lt"/>
                <a:cs typeface="+mn-lt"/>
              </a:rPr>
              <a:t>bevise</a:t>
            </a:r>
            <a:r>
              <a:rPr lang="en-US">
                <a:ea typeface="+mn-lt"/>
                <a:cs typeface="+mn-lt"/>
              </a:rPr>
              <a:t> </a:t>
            </a:r>
            <a:r>
              <a:rPr lang="en-US" err="1">
                <a:ea typeface="+mn-lt"/>
                <a:cs typeface="+mn-lt"/>
              </a:rPr>
              <a:t>en</a:t>
            </a:r>
            <a:r>
              <a:rPr lang="en-US">
                <a:ea typeface="+mn-lt"/>
                <a:cs typeface="+mn-lt"/>
              </a:rPr>
              <a:t> </a:t>
            </a:r>
            <a:r>
              <a:rPr lang="en-US" err="1">
                <a:ea typeface="+mn-lt"/>
                <a:cs typeface="+mn-lt"/>
              </a:rPr>
              <a:t>løsning</a:t>
            </a:r>
            <a:r>
              <a:rPr lang="en-US">
                <a:ea typeface="+mn-lt"/>
                <a:cs typeface="+mn-lt"/>
              </a:rPr>
              <a:t> </a:t>
            </a:r>
            <a:r>
              <a:rPr lang="en-US" err="1">
                <a:ea typeface="+mn-lt"/>
                <a:cs typeface="+mn-lt"/>
              </a:rPr>
              <a:t>til</a:t>
            </a:r>
            <a:r>
              <a:rPr lang="en-US">
                <a:ea typeface="+mn-lt"/>
                <a:cs typeface="+mn-lt"/>
              </a:rPr>
              <a:t> et problem.</a:t>
            </a:r>
          </a:p>
          <a:p>
            <a:pPr marL="0" indent="0">
              <a:lnSpc>
                <a:spcPct val="120000"/>
              </a:lnSpc>
              <a:buNone/>
            </a:pPr>
            <a:endParaRPr lang="en-NO"/>
          </a:p>
        </p:txBody>
      </p:sp>
    </p:spTree>
    <p:extLst>
      <p:ext uri="{BB962C8B-B14F-4D97-AF65-F5344CB8AC3E}">
        <p14:creationId xmlns:p14="http://schemas.microsoft.com/office/powerpoint/2010/main" val="3432494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CDC65B-D28B-BAEA-4B00-04BF929C1388}"/>
              </a:ext>
            </a:extLst>
          </p:cNvPr>
          <p:cNvSpPr>
            <a:spLocks noGrp="1"/>
          </p:cNvSpPr>
          <p:nvPr>
            <p:ph type="title"/>
          </p:nvPr>
        </p:nvSpPr>
        <p:spPr>
          <a:xfrm>
            <a:off x="387927" y="274638"/>
            <a:ext cx="8756073" cy="993775"/>
          </a:xfrm>
        </p:spPr>
        <p:txBody>
          <a:bodyPr>
            <a:normAutofit/>
          </a:bodyPr>
          <a:lstStyle/>
          <a:p>
            <a:r>
              <a:rPr lang="nb-NO" sz="4000">
                <a:latin typeface="Woodford Bourne"/>
              </a:rPr>
              <a:t>Hvordan tilrettelegge for hjemmearbeid</a:t>
            </a:r>
            <a:endParaRPr lang="nb-NO" sz="4000"/>
          </a:p>
        </p:txBody>
      </p:sp>
      <p:sp>
        <p:nvSpPr>
          <p:cNvPr id="5" name="Content Placeholder 2">
            <a:extLst>
              <a:ext uri="{FF2B5EF4-FFF2-40B4-BE49-F238E27FC236}">
                <a16:creationId xmlns:a16="http://schemas.microsoft.com/office/drawing/2014/main" id="{92F82F94-9FE4-C758-76DB-BE269E146B96}"/>
              </a:ext>
            </a:extLst>
          </p:cNvPr>
          <p:cNvSpPr>
            <a:spLocks noGrp="1"/>
          </p:cNvSpPr>
          <p:nvPr>
            <p:ph idx="1"/>
          </p:nvPr>
        </p:nvSpPr>
        <p:spPr>
          <a:xfrm>
            <a:off x="628650" y="1370013"/>
            <a:ext cx="7886700" cy="3121305"/>
          </a:xfrm>
        </p:spPr>
        <p:txBody>
          <a:bodyPr>
            <a:normAutofit/>
          </a:bodyPr>
          <a:lstStyle/>
          <a:p>
            <a:pPr lvl="0" fontAlgn="base">
              <a:lnSpc>
                <a:spcPct val="100000"/>
              </a:lnSpc>
            </a:pPr>
            <a:r>
              <a:rPr lang="nb-NO" sz="2000"/>
              <a:t>Ha tro på at barnet kan mestre matematikk.</a:t>
            </a:r>
          </a:p>
          <a:p>
            <a:pPr lvl="0" fontAlgn="base">
              <a:lnSpc>
                <a:spcPct val="100000"/>
              </a:lnSpc>
            </a:pPr>
            <a:r>
              <a:rPr lang="nb-NO" sz="2000"/>
              <a:t>Opparbeid gode rutiner.</a:t>
            </a:r>
          </a:p>
          <a:p>
            <a:pPr lvl="0" fontAlgn="base">
              <a:lnSpc>
                <a:spcPct val="100000"/>
              </a:lnSpc>
            </a:pPr>
            <a:r>
              <a:rPr lang="nb-NO" sz="2000"/>
              <a:t>Ha en positiv innstilling.</a:t>
            </a:r>
            <a:endParaRPr lang="en-NO" sz="2000"/>
          </a:p>
          <a:p>
            <a:pPr lvl="0" fontAlgn="base">
              <a:lnSpc>
                <a:spcPct val="100000"/>
              </a:lnSpc>
            </a:pPr>
            <a:r>
              <a:rPr lang="nb-NO" sz="2000"/>
              <a:t>Vær interessert og nysgjerrig</a:t>
            </a:r>
            <a:endParaRPr lang="en-NO" sz="2000"/>
          </a:p>
          <a:p>
            <a:pPr lvl="0" fontAlgn="base">
              <a:lnSpc>
                <a:spcPct val="100000"/>
              </a:lnSpc>
            </a:pPr>
            <a:r>
              <a:rPr lang="nb-NO" sz="2000"/>
              <a:t>Gi tid til å gruble</a:t>
            </a:r>
          </a:p>
          <a:p>
            <a:pPr lvl="0" fontAlgn="base">
              <a:lnSpc>
                <a:spcPct val="100000"/>
              </a:lnSpc>
            </a:pPr>
            <a:r>
              <a:rPr lang="nb-NO" sz="2000"/>
              <a:t>Vis at innsats lønner seg</a:t>
            </a:r>
            <a:endParaRPr lang="en-NO" sz="2000"/>
          </a:p>
        </p:txBody>
      </p:sp>
    </p:spTree>
    <p:extLst>
      <p:ext uri="{BB962C8B-B14F-4D97-AF65-F5344CB8AC3E}">
        <p14:creationId xmlns:p14="http://schemas.microsoft.com/office/powerpoint/2010/main" val="320884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D9121-7EE9-1D18-EDD0-FDE39C001FF9}"/>
              </a:ext>
            </a:extLst>
          </p:cNvPr>
          <p:cNvSpPr>
            <a:spLocks noGrp="1"/>
          </p:cNvSpPr>
          <p:nvPr>
            <p:ph type="title"/>
          </p:nvPr>
        </p:nvSpPr>
        <p:spPr/>
        <p:txBody>
          <a:bodyPr>
            <a:normAutofit/>
          </a:bodyPr>
          <a:lstStyle/>
          <a:p>
            <a:r>
              <a:rPr kumimoji="0" lang="nb-NO" sz="4400" b="0" i="0" u="none" strike="noStrike" kern="1200" cap="none" spc="0" normalizeH="0" baseline="0" noProof="0">
                <a:ln>
                  <a:noFill/>
                </a:ln>
                <a:solidFill>
                  <a:schemeClr val="tx1"/>
                </a:solidFill>
                <a:effectLst/>
                <a:uLnTx/>
                <a:uFillTx/>
                <a:latin typeface="Woodford Bourne" pitchFamily="2" charset="77"/>
                <a:ea typeface="+mj-ea"/>
                <a:cs typeface="+mj-cs"/>
              </a:rPr>
              <a:t>Når barnet trenger hjelp</a:t>
            </a:r>
            <a:endParaRPr lang="en-NO" sz="4400"/>
          </a:p>
        </p:txBody>
      </p:sp>
      <p:sp>
        <p:nvSpPr>
          <p:cNvPr id="3" name="Content Placeholder 2">
            <a:extLst>
              <a:ext uri="{FF2B5EF4-FFF2-40B4-BE49-F238E27FC236}">
                <a16:creationId xmlns:a16="http://schemas.microsoft.com/office/drawing/2014/main" id="{D89EDBC1-0796-50ED-ECB3-5CDD8421C04B}"/>
              </a:ext>
            </a:extLst>
          </p:cNvPr>
          <p:cNvSpPr>
            <a:spLocks noGrp="1"/>
          </p:cNvSpPr>
          <p:nvPr>
            <p:ph idx="1"/>
          </p:nvPr>
        </p:nvSpPr>
        <p:spPr/>
        <p:txBody>
          <a:bodyPr vert="horz" lIns="91440" tIns="45720" rIns="91440" bIns="45720" rtlCol="0" anchor="t">
            <a:normAutofit fontScale="92500" lnSpcReduction="10000"/>
          </a:bodyPr>
          <a:lstStyle/>
          <a:p>
            <a:pPr>
              <a:lnSpc>
                <a:spcPct val="120000"/>
              </a:lnSpc>
            </a:pPr>
            <a:r>
              <a:rPr lang="nb-NO" sz="1800"/>
              <a:t>Les oppgaven sammen. </a:t>
            </a:r>
            <a:endParaRPr lang="nb-NO" sz="1800">
              <a:ea typeface="Calibri" panose="020F0502020204030204"/>
              <a:cs typeface="Calibri" panose="020F0502020204030204"/>
            </a:endParaRPr>
          </a:p>
          <a:p>
            <a:pPr>
              <a:lnSpc>
                <a:spcPct val="120000"/>
              </a:lnSpc>
            </a:pPr>
            <a:r>
              <a:rPr lang="nb-NO" sz="1800"/>
              <a:t>Ikke gi bort svar eller begynn å forklar til barnet, still heller spørsmål. </a:t>
            </a:r>
            <a:endParaRPr lang="en-NO" sz="1800">
              <a:ea typeface="Calibri" panose="020F0502020204030204"/>
              <a:cs typeface="Calibri" panose="020F0502020204030204"/>
            </a:endParaRPr>
          </a:p>
          <a:p>
            <a:pPr lvl="1">
              <a:lnSpc>
                <a:spcPct val="120000"/>
              </a:lnSpc>
            </a:pPr>
            <a:r>
              <a:rPr lang="nb-NO" sz="1600"/>
              <a:t>Hvilke opplysninger gir oppgaven? </a:t>
            </a:r>
            <a:endParaRPr lang="en-NO" sz="1600">
              <a:ea typeface="Calibri" panose="020F0502020204030204"/>
              <a:cs typeface="Calibri" panose="020F0502020204030204"/>
            </a:endParaRPr>
          </a:p>
          <a:p>
            <a:pPr lvl="1">
              <a:lnSpc>
                <a:spcPct val="120000"/>
              </a:lnSpc>
            </a:pPr>
            <a:r>
              <a:rPr lang="nb-NO" sz="1600"/>
              <a:t>Hvordan tenker du? </a:t>
            </a:r>
            <a:endParaRPr lang="en-NO" sz="1600">
              <a:ea typeface="Calibri" panose="020F0502020204030204"/>
              <a:cs typeface="Calibri" panose="020F0502020204030204"/>
            </a:endParaRPr>
          </a:p>
          <a:p>
            <a:pPr lvl="1">
              <a:lnSpc>
                <a:spcPct val="120000"/>
              </a:lnSpc>
            </a:pPr>
            <a:r>
              <a:rPr lang="nb-NO" sz="1600"/>
              <a:t>Hva skal du finne ut? </a:t>
            </a:r>
            <a:endParaRPr lang="en-NO" sz="1600">
              <a:ea typeface="Calibri" panose="020F0502020204030204"/>
              <a:cs typeface="Calibri" panose="020F0502020204030204"/>
            </a:endParaRPr>
          </a:p>
          <a:p>
            <a:pPr lvl="1">
              <a:lnSpc>
                <a:spcPct val="120000"/>
              </a:lnSpc>
            </a:pPr>
            <a:r>
              <a:rPr lang="nb-NO" sz="1600"/>
              <a:t>Kan vi lage </a:t>
            </a:r>
            <a:r>
              <a:rPr lang="nb-NO" sz="1600" dirty="0"/>
              <a:t>regnefortelling </a:t>
            </a:r>
            <a:r>
              <a:rPr lang="nb-NO" sz="1600"/>
              <a:t>som passer? </a:t>
            </a:r>
            <a:endParaRPr lang="en-NO" sz="1600" dirty="0">
              <a:ea typeface="Calibri" panose="020F0502020204030204"/>
              <a:cs typeface="Calibri" panose="020F0502020204030204"/>
            </a:endParaRPr>
          </a:p>
          <a:p>
            <a:pPr lvl="1">
              <a:lnSpc>
                <a:spcPct val="120000"/>
              </a:lnSpc>
            </a:pPr>
            <a:r>
              <a:rPr lang="nb-NO" sz="1600" dirty="0">
                <a:ea typeface="Calibri"/>
                <a:cs typeface="Calibri"/>
              </a:rPr>
              <a:t>Kan vi lage en tegning?</a:t>
            </a:r>
            <a:endParaRPr lang="nb-NO" sz="1600" dirty="0"/>
          </a:p>
          <a:p>
            <a:pPr lvl="1">
              <a:lnSpc>
                <a:spcPct val="120000"/>
              </a:lnSpc>
            </a:pPr>
            <a:r>
              <a:rPr lang="nb-NO" sz="1600" dirty="0"/>
              <a:t>Kan </a:t>
            </a:r>
            <a:r>
              <a:rPr lang="nb-NO" sz="1600"/>
              <a:t>du begynne med... </a:t>
            </a:r>
            <a:r>
              <a:rPr lang="nb-NO" sz="1600" dirty="0"/>
              <a:t>?</a:t>
            </a:r>
            <a:endParaRPr lang="en-NO" sz="1600" dirty="0">
              <a:ea typeface="Calibri" panose="020F0502020204030204"/>
              <a:cs typeface="Calibri" panose="020F0502020204030204"/>
            </a:endParaRPr>
          </a:p>
          <a:p>
            <a:pPr>
              <a:lnSpc>
                <a:spcPct val="120000"/>
              </a:lnSpc>
            </a:pPr>
            <a:r>
              <a:rPr lang="nb-NO" sz="1800"/>
              <a:t>Hvis </a:t>
            </a:r>
            <a:r>
              <a:rPr lang="nb-NO" sz="1800" dirty="0"/>
              <a:t>det oppstår frustrasjon</a:t>
            </a:r>
            <a:r>
              <a:rPr lang="nb-NO" sz="1800"/>
              <a:t>: </a:t>
            </a:r>
            <a:r>
              <a:rPr lang="nb-NO" sz="1800" dirty="0"/>
              <a:t>Hold et positivt fokus. Om dette ikke fungerer</a:t>
            </a:r>
            <a:r>
              <a:rPr lang="nb-NO" sz="1800"/>
              <a:t>, </a:t>
            </a:r>
            <a:r>
              <a:rPr lang="nb-NO" sz="1800" dirty="0"/>
              <a:t>ta heller en pause</a:t>
            </a:r>
            <a:r>
              <a:rPr lang="nb-NO" sz="1800"/>
              <a:t>. </a:t>
            </a:r>
            <a:endParaRPr lang="nb-NO" sz="1800" dirty="0">
              <a:ea typeface="Calibri"/>
              <a:cs typeface="Calibri"/>
            </a:endParaRPr>
          </a:p>
          <a:p>
            <a:endParaRPr lang="nb-NO" sz="1800" dirty="0">
              <a:ea typeface="Calibri"/>
              <a:cs typeface="Calibri"/>
            </a:endParaRPr>
          </a:p>
          <a:p>
            <a:endParaRPr lang="en-NO"/>
          </a:p>
        </p:txBody>
      </p:sp>
    </p:spTree>
    <p:extLst>
      <p:ext uri="{BB962C8B-B14F-4D97-AF65-F5344CB8AC3E}">
        <p14:creationId xmlns:p14="http://schemas.microsoft.com/office/powerpoint/2010/main" val="502636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2">
            <a:extLst>
              <a:ext uri="{FF2B5EF4-FFF2-40B4-BE49-F238E27FC236}">
                <a16:creationId xmlns:a16="http://schemas.microsoft.com/office/drawing/2014/main" id="{7D6E7572-8A60-F0BC-281B-DF76CBC19497}"/>
              </a:ext>
            </a:extLst>
          </p:cNvPr>
          <p:cNvSpPr>
            <a:spLocks noGrp="1"/>
          </p:cNvSpPr>
          <p:nvPr>
            <p:ph type="title" idx="4294967295"/>
          </p:nvPr>
        </p:nvSpPr>
        <p:spPr>
          <a:xfrm>
            <a:off x="628650" y="1370013"/>
            <a:ext cx="7886700" cy="3121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nb-NO" sz="2400" b="0" i="0" u="none" strike="noStrike" kern="1200" cap="none" spc="0" normalizeH="0" baseline="0" noProof="0">
                <a:ln>
                  <a:noFill/>
                </a:ln>
                <a:solidFill>
                  <a:schemeClr val="tx1"/>
                </a:solidFill>
                <a:effectLst/>
                <a:uLnTx/>
                <a:uFillTx/>
                <a:latin typeface="+mn-lt"/>
                <a:ea typeface="+mn-ea"/>
                <a:cs typeface="+mn-cs"/>
              </a:rPr>
              <a:t>Takk for oss</a:t>
            </a:r>
          </a:p>
        </p:txBody>
      </p:sp>
    </p:spTree>
    <p:extLst>
      <p:ext uri="{BB962C8B-B14F-4D97-AF65-F5344CB8AC3E}">
        <p14:creationId xmlns:p14="http://schemas.microsoft.com/office/powerpoint/2010/main" val="4014176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9B48C-2BD9-54A7-6C73-B2E69F4C6691}"/>
              </a:ext>
            </a:extLst>
          </p:cNvPr>
          <p:cNvSpPr>
            <a:spLocks noGrp="1"/>
          </p:cNvSpPr>
          <p:nvPr>
            <p:ph type="ctrTitle"/>
          </p:nvPr>
        </p:nvSpPr>
        <p:spPr>
          <a:xfrm>
            <a:off x="1143000" y="1647411"/>
            <a:ext cx="6858000" cy="985061"/>
          </a:xfrm>
        </p:spPr>
        <p:txBody>
          <a:bodyPr>
            <a:normAutofit/>
          </a:bodyPr>
          <a:lstStyle/>
          <a:p>
            <a:r>
              <a:rPr lang="nb-NO" sz="3000" i="1">
                <a:solidFill>
                  <a:schemeClr val="accent6">
                    <a:lumMod val="75000"/>
                  </a:schemeClr>
                </a:solidFill>
              </a:rPr>
              <a:t>Sett inn eget bilde og send det til bakgrunn</a:t>
            </a:r>
            <a:endParaRPr lang="en-NO" sz="3000" i="1">
              <a:solidFill>
                <a:schemeClr val="accent6">
                  <a:lumMod val="75000"/>
                </a:schemeClr>
              </a:solidFill>
            </a:endParaRPr>
          </a:p>
        </p:txBody>
      </p:sp>
      <p:sp>
        <p:nvSpPr>
          <p:cNvPr id="5" name="Rectangle 4">
            <a:extLst>
              <a:ext uri="{FF2B5EF4-FFF2-40B4-BE49-F238E27FC236}">
                <a16:creationId xmlns:a16="http://schemas.microsoft.com/office/drawing/2014/main" id="{38F8FD18-9894-1BBC-39B8-0DC382B4A967}"/>
              </a:ext>
              <a:ext uri="{C183D7F6-B498-43B3-948B-1728B52AA6E4}">
                <adec:decorative xmlns:adec="http://schemas.microsoft.com/office/drawing/2017/decorative" val="1"/>
              </a:ext>
            </a:extLst>
          </p:cNvPr>
          <p:cNvSpPr/>
          <p:nvPr/>
        </p:nvSpPr>
        <p:spPr>
          <a:xfrm>
            <a:off x="0" y="3368488"/>
            <a:ext cx="9144000" cy="1775012"/>
          </a:xfrm>
          <a:prstGeom prst="rect">
            <a:avLst/>
          </a:prstGeom>
          <a:solidFill>
            <a:srgbClr val="1E487E"/>
          </a:solidFill>
          <a:ln>
            <a:solidFill>
              <a:srgbClr val="2541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sz="1013"/>
          </a:p>
        </p:txBody>
      </p:sp>
      <p:sp>
        <p:nvSpPr>
          <p:cNvPr id="10" name="Title 1">
            <a:extLst>
              <a:ext uri="{FF2B5EF4-FFF2-40B4-BE49-F238E27FC236}">
                <a16:creationId xmlns:a16="http://schemas.microsoft.com/office/drawing/2014/main" id="{79D2E196-628B-FA5D-8CB4-EE87E10A546D}"/>
              </a:ext>
            </a:extLst>
          </p:cNvPr>
          <p:cNvSpPr txBox="1">
            <a:spLocks/>
          </p:cNvSpPr>
          <p:nvPr/>
        </p:nvSpPr>
        <p:spPr>
          <a:xfrm>
            <a:off x="405938" y="3679915"/>
            <a:ext cx="6858000" cy="8359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685800" rtl="0" eaLnBrk="1" latinLnBrk="0" hangingPunct="1">
              <a:lnSpc>
                <a:spcPct val="90000"/>
              </a:lnSpc>
              <a:spcBef>
                <a:spcPct val="0"/>
              </a:spcBef>
              <a:buNone/>
              <a:defRPr sz="4000" kern="1200">
                <a:solidFill>
                  <a:schemeClr val="bg2"/>
                </a:solidFill>
                <a:latin typeface="Woodford Bourne" pitchFamily="2" charset="77"/>
                <a:ea typeface="+mj-ea"/>
                <a:cs typeface="+mj-cs"/>
              </a:defRPr>
            </a:lvl1pPr>
          </a:lstStyle>
          <a:p>
            <a:pPr>
              <a:defRPr/>
            </a:pPr>
            <a:r>
              <a:rPr lang="en-GB">
                <a:latin typeface="Woodford Bourne"/>
              </a:rPr>
              <a:t>Matematikk på vår skole</a:t>
            </a:r>
            <a:endParaRPr lang="en-GB" err="1"/>
          </a:p>
        </p:txBody>
      </p:sp>
      <p:sp>
        <p:nvSpPr>
          <p:cNvPr id="11" name="Subtitle 2">
            <a:extLst>
              <a:ext uri="{FF2B5EF4-FFF2-40B4-BE49-F238E27FC236}">
                <a16:creationId xmlns:a16="http://schemas.microsoft.com/office/drawing/2014/main" id="{135EEAA4-D7A9-FD10-268C-971B1CB5AF86}"/>
              </a:ext>
            </a:extLst>
          </p:cNvPr>
          <p:cNvSpPr txBox="1">
            <a:spLocks/>
          </p:cNvSpPr>
          <p:nvPr/>
        </p:nvSpPr>
        <p:spPr>
          <a:xfrm>
            <a:off x="405938" y="4584949"/>
            <a:ext cx="6858000" cy="358502"/>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bg2"/>
                </a:solidFill>
                <a:latin typeface="Woodford Bourne" pitchFamily="2" charset="77"/>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Woodford Bourne" pitchFamily="2" charset="77"/>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Woodford Bourne" pitchFamily="2" charset="77"/>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Woodford Bourne" pitchFamily="2" charset="77"/>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Woodford Bourne" pitchFamily="2" charset="77"/>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a:t>Sett inn </a:t>
            </a:r>
            <a:r>
              <a:rPr lang="en-GB" err="1"/>
              <a:t>dato</a:t>
            </a:r>
            <a:r>
              <a:rPr lang="en-GB"/>
              <a:t> </a:t>
            </a:r>
            <a:r>
              <a:rPr lang="en-GB" err="1"/>
              <a:t>og</a:t>
            </a:r>
            <a:r>
              <a:rPr lang="en-GB"/>
              <a:t> </a:t>
            </a:r>
            <a:r>
              <a:rPr lang="en-GB" err="1"/>
              <a:t>skole</a:t>
            </a:r>
            <a:endParaRPr lang="en-US"/>
          </a:p>
        </p:txBody>
      </p:sp>
    </p:spTree>
    <p:extLst>
      <p:ext uri="{BB962C8B-B14F-4D97-AF65-F5344CB8AC3E}">
        <p14:creationId xmlns:p14="http://schemas.microsoft.com/office/powerpoint/2010/main" val="95498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84D49-8365-6B92-54E3-A713326B09ED}"/>
              </a:ext>
            </a:extLst>
          </p:cNvPr>
          <p:cNvSpPr>
            <a:spLocks noGrp="1"/>
          </p:cNvSpPr>
          <p:nvPr>
            <p:ph type="title"/>
          </p:nvPr>
        </p:nvSpPr>
        <p:spPr>
          <a:xfrm>
            <a:off x="628650" y="648748"/>
            <a:ext cx="7886700" cy="994172"/>
          </a:xfrm>
        </p:spPr>
        <p:txBody>
          <a:bodyPr>
            <a:normAutofit/>
          </a:bodyPr>
          <a:lstStyle/>
          <a:p>
            <a:r>
              <a:rPr lang="en-US" sz="4400" err="1"/>
              <a:t>Innhold</a:t>
            </a:r>
            <a:r>
              <a:rPr lang="en-US" sz="4400"/>
              <a:t> </a:t>
            </a:r>
          </a:p>
        </p:txBody>
      </p:sp>
      <p:sp>
        <p:nvSpPr>
          <p:cNvPr id="3" name="Content Placeholder 2">
            <a:extLst>
              <a:ext uri="{FF2B5EF4-FFF2-40B4-BE49-F238E27FC236}">
                <a16:creationId xmlns:a16="http://schemas.microsoft.com/office/drawing/2014/main" id="{4B30AE84-30D5-1760-3B59-7F0B7AB2D3F9}"/>
              </a:ext>
            </a:extLst>
          </p:cNvPr>
          <p:cNvSpPr>
            <a:spLocks noGrp="1"/>
          </p:cNvSpPr>
          <p:nvPr>
            <p:ph idx="1"/>
          </p:nvPr>
        </p:nvSpPr>
        <p:spPr>
          <a:xfrm>
            <a:off x="628650" y="1744122"/>
            <a:ext cx="7886700" cy="3263504"/>
          </a:xfrm>
        </p:spPr>
        <p:txBody>
          <a:bodyPr vert="horz" lIns="91440" tIns="45720" rIns="91440" bIns="45720" rtlCol="0" anchor="t">
            <a:normAutofit/>
          </a:bodyPr>
          <a:lstStyle/>
          <a:p>
            <a:r>
              <a:rPr lang="en-GB" sz="3200" err="1"/>
              <a:t>Aktivitet</a:t>
            </a:r>
            <a:endParaRPr lang="en-GB" sz="3200"/>
          </a:p>
          <a:p>
            <a:r>
              <a:rPr lang="en-GB" sz="3200" err="1"/>
              <a:t>Dagens</a:t>
            </a:r>
            <a:r>
              <a:rPr lang="en-GB" sz="3200"/>
              <a:t> </a:t>
            </a:r>
            <a:r>
              <a:rPr lang="en-GB" sz="3200" err="1"/>
              <a:t>matematikkundervisning</a:t>
            </a:r>
            <a:r>
              <a:rPr lang="en-GB" sz="3200"/>
              <a:t> </a:t>
            </a:r>
          </a:p>
          <a:p>
            <a:r>
              <a:rPr lang="en-GB" sz="3200" err="1"/>
              <a:t>Hvordan</a:t>
            </a:r>
            <a:r>
              <a:rPr lang="en-GB" sz="3200"/>
              <a:t> </a:t>
            </a:r>
            <a:r>
              <a:rPr lang="en-GB" sz="3200" err="1"/>
              <a:t>hjelpe</a:t>
            </a:r>
            <a:r>
              <a:rPr lang="en-GB" sz="3200"/>
              <a:t> </a:t>
            </a:r>
            <a:r>
              <a:rPr lang="en-GB" sz="3200" err="1"/>
              <a:t>hjemme</a:t>
            </a:r>
            <a:r>
              <a:rPr lang="en-GB" sz="3200"/>
              <a:t>?</a:t>
            </a:r>
          </a:p>
        </p:txBody>
      </p:sp>
    </p:spTree>
    <p:extLst>
      <p:ext uri="{BB962C8B-B14F-4D97-AF65-F5344CB8AC3E}">
        <p14:creationId xmlns:p14="http://schemas.microsoft.com/office/powerpoint/2010/main" val="2714245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A3F21-C486-92CC-4847-BB89B7689526}"/>
              </a:ext>
            </a:extLst>
          </p:cNvPr>
          <p:cNvSpPr>
            <a:spLocks noGrp="1"/>
          </p:cNvSpPr>
          <p:nvPr>
            <p:ph type="title"/>
          </p:nvPr>
        </p:nvSpPr>
        <p:spPr/>
        <p:txBody>
          <a:bodyPr/>
          <a:lstStyle/>
          <a:p>
            <a:r>
              <a:rPr lang="en-NO"/>
              <a:t>Aktivitet</a:t>
            </a:r>
          </a:p>
        </p:txBody>
      </p:sp>
      <p:sp>
        <p:nvSpPr>
          <p:cNvPr id="3" name="Content Placeholder 2">
            <a:extLst>
              <a:ext uri="{FF2B5EF4-FFF2-40B4-BE49-F238E27FC236}">
                <a16:creationId xmlns:a16="http://schemas.microsoft.com/office/drawing/2014/main" id="{DF1CB257-B746-61C3-782C-DC1537432310}"/>
              </a:ext>
            </a:extLst>
          </p:cNvPr>
          <p:cNvSpPr>
            <a:spLocks noGrp="1"/>
          </p:cNvSpPr>
          <p:nvPr>
            <p:ph idx="1"/>
          </p:nvPr>
        </p:nvSpPr>
        <p:spPr/>
        <p:txBody>
          <a:bodyPr/>
          <a:lstStyle/>
          <a:p>
            <a:r>
              <a:rPr lang="en-NO" i="1">
                <a:solidFill>
                  <a:schemeClr val="accent6">
                    <a:lumMod val="75000"/>
                  </a:schemeClr>
                </a:solidFill>
              </a:rPr>
              <a:t>Legg inn navnet eller et bilde på aktiviteten</a:t>
            </a:r>
          </a:p>
          <a:p>
            <a:endParaRPr lang="en-NO" i="1">
              <a:solidFill>
                <a:schemeClr val="accent6">
                  <a:lumMod val="75000"/>
                </a:schemeClr>
              </a:solidFill>
            </a:endParaRPr>
          </a:p>
        </p:txBody>
      </p:sp>
    </p:spTree>
    <p:extLst>
      <p:ext uri="{BB962C8B-B14F-4D97-AF65-F5344CB8AC3E}">
        <p14:creationId xmlns:p14="http://schemas.microsoft.com/office/powerpoint/2010/main" val="206623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5D9BB-C26C-D96D-501D-4CD7CDC05EBA}"/>
              </a:ext>
            </a:extLst>
          </p:cNvPr>
          <p:cNvSpPr>
            <a:spLocks noGrp="1"/>
          </p:cNvSpPr>
          <p:nvPr>
            <p:ph type="title"/>
          </p:nvPr>
        </p:nvSpPr>
        <p:spPr/>
        <p:txBody>
          <a:bodyPr/>
          <a:lstStyle/>
          <a:p>
            <a:r>
              <a:rPr lang="en-NO"/>
              <a:t>Refleksjon til foreldrene</a:t>
            </a:r>
          </a:p>
        </p:txBody>
      </p:sp>
      <p:sp>
        <p:nvSpPr>
          <p:cNvPr id="3" name="Content Placeholder 2">
            <a:extLst>
              <a:ext uri="{FF2B5EF4-FFF2-40B4-BE49-F238E27FC236}">
                <a16:creationId xmlns:a16="http://schemas.microsoft.com/office/drawing/2014/main" id="{C5C4E325-BF3E-AB03-174E-C805E6BA34A6}"/>
              </a:ext>
            </a:extLst>
          </p:cNvPr>
          <p:cNvSpPr>
            <a:spLocks noGrp="1"/>
          </p:cNvSpPr>
          <p:nvPr>
            <p:ph idx="1"/>
          </p:nvPr>
        </p:nvSpPr>
        <p:spPr/>
        <p:txBody>
          <a:bodyPr/>
          <a:lstStyle/>
          <a:p>
            <a:r>
              <a:rPr lang="en-NO"/>
              <a:t>Hva var annerledes med denne måten å jobbe på</a:t>
            </a:r>
            <a:r>
              <a:rPr lang="nb-NO"/>
              <a:t>?</a:t>
            </a:r>
            <a:endParaRPr lang="en-NO"/>
          </a:p>
          <a:p>
            <a:endParaRPr lang="en-NO"/>
          </a:p>
        </p:txBody>
      </p:sp>
    </p:spTree>
    <p:extLst>
      <p:ext uri="{BB962C8B-B14F-4D97-AF65-F5344CB8AC3E}">
        <p14:creationId xmlns:p14="http://schemas.microsoft.com/office/powerpoint/2010/main" val="324962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6C6516-7212-A827-BC5A-C5D169321451}"/>
              </a:ext>
            </a:extLst>
          </p:cNvPr>
          <p:cNvSpPr>
            <a:spLocks noGrp="1"/>
          </p:cNvSpPr>
          <p:nvPr>
            <p:ph type="title"/>
          </p:nvPr>
        </p:nvSpPr>
        <p:spPr>
          <a:xfrm>
            <a:off x="630238" y="494094"/>
            <a:ext cx="7886700" cy="993775"/>
          </a:xfrm>
        </p:spPr>
        <p:txBody>
          <a:bodyPr>
            <a:normAutofit/>
          </a:bodyPr>
          <a:lstStyle/>
          <a:p>
            <a:r>
              <a:rPr lang="nb-NO" sz="4400">
                <a:latin typeface="Woodford Bourne"/>
              </a:rPr>
              <a:t>Eleveksempler</a:t>
            </a:r>
            <a:endParaRPr lang="en-NO" sz="4400" b="1"/>
          </a:p>
        </p:txBody>
      </p:sp>
      <p:sp>
        <p:nvSpPr>
          <p:cNvPr id="5" name="Content Placeholder 3">
            <a:extLst>
              <a:ext uri="{FF2B5EF4-FFF2-40B4-BE49-F238E27FC236}">
                <a16:creationId xmlns:a16="http://schemas.microsoft.com/office/drawing/2014/main" id="{CB871025-349F-0CBD-7F37-712AA01D3329}"/>
              </a:ext>
            </a:extLst>
          </p:cNvPr>
          <p:cNvSpPr txBox="1">
            <a:spLocks/>
          </p:cNvSpPr>
          <p:nvPr/>
        </p:nvSpPr>
        <p:spPr>
          <a:xfrm>
            <a:off x="630238" y="1652330"/>
            <a:ext cx="7883524" cy="3208976"/>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2"/>
            <a:r>
              <a:rPr lang="en-GB" sz="2100" i="1">
                <a:solidFill>
                  <a:schemeClr val="accent6">
                    <a:lumMod val="75000"/>
                  </a:schemeClr>
                </a:solidFill>
              </a:rPr>
              <a:t>Til </a:t>
            </a:r>
            <a:r>
              <a:rPr lang="en-GB" sz="2100" i="1" err="1">
                <a:solidFill>
                  <a:schemeClr val="accent6">
                    <a:lumMod val="75000"/>
                  </a:schemeClr>
                </a:solidFill>
              </a:rPr>
              <a:t>læreren</a:t>
            </a:r>
            <a:r>
              <a:rPr lang="en-GB" sz="2100" i="1">
                <a:solidFill>
                  <a:schemeClr val="accent6">
                    <a:lumMod val="75000"/>
                  </a:schemeClr>
                </a:solidFill>
              </a:rPr>
              <a:t>; her </a:t>
            </a:r>
            <a:r>
              <a:rPr lang="en-GB" sz="2100" i="1" err="1">
                <a:solidFill>
                  <a:schemeClr val="accent6">
                    <a:lumMod val="75000"/>
                  </a:schemeClr>
                </a:solidFill>
              </a:rPr>
              <a:t>kan</a:t>
            </a:r>
            <a:r>
              <a:rPr lang="en-GB" sz="2100" i="1">
                <a:solidFill>
                  <a:schemeClr val="accent6">
                    <a:lumMod val="75000"/>
                  </a:schemeClr>
                </a:solidFill>
              </a:rPr>
              <a:t> det passe å </a:t>
            </a:r>
            <a:r>
              <a:rPr lang="en-GB" sz="2100" i="1" err="1">
                <a:solidFill>
                  <a:schemeClr val="accent6">
                    <a:lumMod val="75000"/>
                  </a:schemeClr>
                </a:solidFill>
              </a:rPr>
              <a:t>sette</a:t>
            </a:r>
            <a:r>
              <a:rPr lang="en-GB" sz="2100" i="1">
                <a:solidFill>
                  <a:schemeClr val="accent6">
                    <a:lumMod val="75000"/>
                  </a:schemeClr>
                </a:solidFill>
              </a:rPr>
              <a:t> inn </a:t>
            </a:r>
            <a:r>
              <a:rPr lang="en-GB" sz="2100" i="1" err="1">
                <a:solidFill>
                  <a:schemeClr val="accent6">
                    <a:lumMod val="75000"/>
                  </a:schemeClr>
                </a:solidFill>
              </a:rPr>
              <a:t>eksempler</a:t>
            </a:r>
            <a:r>
              <a:rPr lang="en-GB" sz="2100" i="1">
                <a:solidFill>
                  <a:schemeClr val="accent6">
                    <a:lumMod val="75000"/>
                  </a:schemeClr>
                </a:solidFill>
              </a:rPr>
              <a:t> </a:t>
            </a:r>
            <a:r>
              <a:rPr lang="en-GB" sz="2100" i="1" err="1">
                <a:solidFill>
                  <a:schemeClr val="accent6">
                    <a:lumMod val="75000"/>
                  </a:schemeClr>
                </a:solidFill>
              </a:rPr>
              <a:t>på</a:t>
            </a:r>
            <a:r>
              <a:rPr lang="en-GB" sz="2100" i="1">
                <a:solidFill>
                  <a:schemeClr val="accent6">
                    <a:lumMod val="75000"/>
                  </a:schemeClr>
                </a:solidFill>
              </a:rPr>
              <a:t> </a:t>
            </a:r>
            <a:r>
              <a:rPr lang="en-GB" sz="2100" i="1" err="1">
                <a:solidFill>
                  <a:schemeClr val="accent6">
                    <a:lumMod val="75000"/>
                  </a:schemeClr>
                </a:solidFill>
              </a:rPr>
              <a:t>hvordan</a:t>
            </a:r>
            <a:r>
              <a:rPr lang="en-GB" sz="2100" i="1">
                <a:solidFill>
                  <a:schemeClr val="accent6">
                    <a:lumMod val="75000"/>
                  </a:schemeClr>
                </a:solidFill>
              </a:rPr>
              <a:t> </a:t>
            </a:r>
            <a:r>
              <a:rPr lang="en-GB" sz="2100" i="1" err="1">
                <a:solidFill>
                  <a:schemeClr val="accent6">
                    <a:lumMod val="75000"/>
                  </a:schemeClr>
                </a:solidFill>
              </a:rPr>
              <a:t>elever</a:t>
            </a:r>
            <a:r>
              <a:rPr lang="en-GB" sz="2100" i="1">
                <a:solidFill>
                  <a:schemeClr val="accent6">
                    <a:lumMod val="75000"/>
                  </a:schemeClr>
                </a:solidFill>
              </a:rPr>
              <a:t> </a:t>
            </a:r>
            <a:r>
              <a:rPr lang="en-GB" sz="2100" i="1" err="1">
                <a:solidFill>
                  <a:schemeClr val="accent6">
                    <a:lumMod val="75000"/>
                  </a:schemeClr>
                </a:solidFill>
              </a:rPr>
              <a:t>har</a:t>
            </a:r>
            <a:r>
              <a:rPr lang="en-GB" sz="2100" i="1">
                <a:solidFill>
                  <a:schemeClr val="accent6">
                    <a:lumMod val="75000"/>
                  </a:schemeClr>
                </a:solidFill>
              </a:rPr>
              <a:t> </a:t>
            </a:r>
            <a:r>
              <a:rPr lang="en-GB" sz="2100" i="1" err="1">
                <a:solidFill>
                  <a:schemeClr val="accent6">
                    <a:lumMod val="75000"/>
                  </a:schemeClr>
                </a:solidFill>
              </a:rPr>
              <a:t>løst</a:t>
            </a:r>
            <a:r>
              <a:rPr lang="en-GB" sz="2100" i="1">
                <a:solidFill>
                  <a:schemeClr val="accent6">
                    <a:lumMod val="75000"/>
                  </a:schemeClr>
                </a:solidFill>
              </a:rPr>
              <a:t> </a:t>
            </a:r>
            <a:r>
              <a:rPr lang="en-GB" sz="2100" i="1" err="1">
                <a:solidFill>
                  <a:schemeClr val="accent6">
                    <a:lumMod val="75000"/>
                  </a:schemeClr>
                </a:solidFill>
              </a:rPr>
              <a:t>en</a:t>
            </a:r>
            <a:r>
              <a:rPr lang="en-GB" sz="2100" i="1">
                <a:solidFill>
                  <a:schemeClr val="accent6">
                    <a:lumMod val="75000"/>
                  </a:schemeClr>
                </a:solidFill>
              </a:rPr>
              <a:t> </a:t>
            </a:r>
            <a:r>
              <a:rPr lang="en-GB" sz="2100" i="1" err="1">
                <a:solidFill>
                  <a:schemeClr val="accent6">
                    <a:lumMod val="75000"/>
                  </a:schemeClr>
                </a:solidFill>
              </a:rPr>
              <a:t>åpen</a:t>
            </a:r>
            <a:r>
              <a:rPr lang="en-GB" sz="2100" i="1">
                <a:solidFill>
                  <a:schemeClr val="accent6">
                    <a:lumMod val="75000"/>
                  </a:schemeClr>
                </a:solidFill>
              </a:rPr>
              <a:t> </a:t>
            </a:r>
            <a:r>
              <a:rPr lang="en-GB" sz="2100" i="1" err="1">
                <a:solidFill>
                  <a:schemeClr val="accent6">
                    <a:lumMod val="75000"/>
                  </a:schemeClr>
                </a:solidFill>
              </a:rPr>
              <a:t>oppgave</a:t>
            </a:r>
            <a:r>
              <a:rPr lang="en-GB" sz="2100" i="1">
                <a:solidFill>
                  <a:schemeClr val="accent6">
                    <a:lumMod val="75000"/>
                  </a:schemeClr>
                </a:solidFill>
              </a:rPr>
              <a:t>. </a:t>
            </a:r>
            <a:r>
              <a:rPr lang="en-GB" sz="2100" i="1" err="1">
                <a:solidFill>
                  <a:schemeClr val="accent6">
                    <a:lumMod val="75000"/>
                  </a:schemeClr>
                </a:solidFill>
              </a:rPr>
              <a:t>Hvis</a:t>
            </a:r>
            <a:r>
              <a:rPr lang="en-GB" sz="2100" i="1">
                <a:solidFill>
                  <a:schemeClr val="accent6">
                    <a:lumMod val="75000"/>
                  </a:schemeClr>
                </a:solidFill>
              </a:rPr>
              <a:t> du </a:t>
            </a:r>
            <a:r>
              <a:rPr lang="en-GB" sz="2100" i="1" err="1">
                <a:solidFill>
                  <a:schemeClr val="accent6">
                    <a:lumMod val="75000"/>
                  </a:schemeClr>
                </a:solidFill>
              </a:rPr>
              <a:t>har</a:t>
            </a:r>
            <a:r>
              <a:rPr lang="en-GB" sz="2100" i="1">
                <a:solidFill>
                  <a:schemeClr val="accent6">
                    <a:lumMod val="75000"/>
                  </a:schemeClr>
                </a:solidFill>
              </a:rPr>
              <a:t> </a:t>
            </a:r>
            <a:r>
              <a:rPr lang="en-GB" sz="2100" i="1" err="1">
                <a:solidFill>
                  <a:schemeClr val="accent6">
                    <a:lumMod val="75000"/>
                  </a:schemeClr>
                </a:solidFill>
              </a:rPr>
              <a:t>tid</a:t>
            </a:r>
            <a:r>
              <a:rPr lang="en-GB" sz="2100" i="1">
                <a:solidFill>
                  <a:schemeClr val="accent6">
                    <a:lumMod val="75000"/>
                  </a:schemeClr>
                </a:solidFill>
              </a:rPr>
              <a:t> er det </a:t>
            </a:r>
            <a:r>
              <a:rPr lang="en-GB" sz="2100" i="1" err="1">
                <a:solidFill>
                  <a:schemeClr val="accent6">
                    <a:lumMod val="75000"/>
                  </a:schemeClr>
                </a:solidFill>
              </a:rPr>
              <a:t>topp</a:t>
            </a:r>
            <a:r>
              <a:rPr lang="en-GB" sz="2100" i="1">
                <a:solidFill>
                  <a:schemeClr val="accent6">
                    <a:lumMod val="75000"/>
                  </a:schemeClr>
                </a:solidFill>
              </a:rPr>
              <a:t> om </a:t>
            </a:r>
            <a:r>
              <a:rPr lang="en-GB" sz="2100" i="1" err="1">
                <a:solidFill>
                  <a:schemeClr val="accent6">
                    <a:lumMod val="75000"/>
                  </a:schemeClr>
                </a:solidFill>
              </a:rPr>
              <a:t>foreldrene</a:t>
            </a:r>
            <a:r>
              <a:rPr lang="en-GB" sz="2100" i="1">
                <a:solidFill>
                  <a:schemeClr val="accent6">
                    <a:lumMod val="75000"/>
                  </a:schemeClr>
                </a:solidFill>
              </a:rPr>
              <a:t> </a:t>
            </a:r>
            <a:r>
              <a:rPr lang="en-GB" sz="2100" i="1" err="1">
                <a:solidFill>
                  <a:schemeClr val="accent6">
                    <a:lumMod val="75000"/>
                  </a:schemeClr>
                </a:solidFill>
              </a:rPr>
              <a:t>også</a:t>
            </a:r>
            <a:r>
              <a:rPr lang="en-GB" sz="2100" i="1">
                <a:solidFill>
                  <a:schemeClr val="accent6">
                    <a:lumMod val="75000"/>
                  </a:schemeClr>
                </a:solidFill>
              </a:rPr>
              <a:t> </a:t>
            </a:r>
            <a:r>
              <a:rPr lang="en-GB" sz="2100" i="1" err="1">
                <a:solidFill>
                  <a:schemeClr val="accent6">
                    <a:lumMod val="75000"/>
                  </a:schemeClr>
                </a:solidFill>
              </a:rPr>
              <a:t>har</a:t>
            </a:r>
            <a:r>
              <a:rPr lang="en-GB" sz="2100" i="1">
                <a:solidFill>
                  <a:schemeClr val="accent6">
                    <a:lumMod val="75000"/>
                  </a:schemeClr>
                </a:solidFill>
              </a:rPr>
              <a:t> </a:t>
            </a:r>
            <a:r>
              <a:rPr lang="en-GB" sz="2100" i="1" err="1">
                <a:solidFill>
                  <a:schemeClr val="accent6">
                    <a:lumMod val="75000"/>
                  </a:schemeClr>
                </a:solidFill>
              </a:rPr>
              <a:t>løst</a:t>
            </a:r>
            <a:r>
              <a:rPr lang="en-GB" sz="2100" i="1">
                <a:solidFill>
                  <a:schemeClr val="accent6">
                    <a:lumMod val="75000"/>
                  </a:schemeClr>
                </a:solidFill>
              </a:rPr>
              <a:t> samme </a:t>
            </a:r>
            <a:r>
              <a:rPr lang="en-GB" sz="2100" i="1" err="1">
                <a:solidFill>
                  <a:schemeClr val="accent6">
                    <a:lumMod val="75000"/>
                  </a:schemeClr>
                </a:solidFill>
              </a:rPr>
              <a:t>oppgave</a:t>
            </a:r>
            <a:r>
              <a:rPr lang="en-GB" sz="2100" i="1">
                <a:solidFill>
                  <a:schemeClr val="accent6">
                    <a:lumMod val="75000"/>
                  </a:schemeClr>
                </a:solidFill>
              </a:rPr>
              <a:t>. </a:t>
            </a:r>
            <a:endParaRPr lang="en-NO" sz="2100" i="1">
              <a:solidFill>
                <a:schemeClr val="accent6">
                  <a:lumMod val="75000"/>
                </a:schemeClr>
              </a:solidFill>
            </a:endParaRPr>
          </a:p>
        </p:txBody>
      </p:sp>
    </p:spTree>
    <p:extLst>
      <p:ext uri="{BB962C8B-B14F-4D97-AF65-F5344CB8AC3E}">
        <p14:creationId xmlns:p14="http://schemas.microsoft.com/office/powerpoint/2010/main" val="1441180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222-8C72-8AE1-0A42-F68456EBEFFC}"/>
              </a:ext>
            </a:extLst>
          </p:cNvPr>
          <p:cNvSpPr>
            <a:spLocks noGrp="1"/>
          </p:cNvSpPr>
          <p:nvPr>
            <p:ph type="title"/>
          </p:nvPr>
        </p:nvSpPr>
        <p:spPr>
          <a:xfrm>
            <a:off x="628650" y="465868"/>
            <a:ext cx="7886700" cy="994172"/>
          </a:xfrm>
        </p:spPr>
        <p:txBody>
          <a:bodyPr>
            <a:normAutofit/>
          </a:bodyPr>
          <a:lstStyle/>
          <a:p>
            <a:r>
              <a:rPr lang="en-NO" sz="4400"/>
              <a:t>Regn ut</a:t>
            </a:r>
          </a:p>
        </p:txBody>
      </p:sp>
      <p:sp>
        <p:nvSpPr>
          <p:cNvPr id="3" name="Content Placeholder 2">
            <a:extLst>
              <a:ext uri="{FF2B5EF4-FFF2-40B4-BE49-F238E27FC236}">
                <a16:creationId xmlns:a16="http://schemas.microsoft.com/office/drawing/2014/main" id="{3CB9AAB3-5D19-2C53-AA68-045E1F730C53}"/>
              </a:ext>
            </a:extLst>
          </p:cNvPr>
          <p:cNvSpPr>
            <a:spLocks noGrp="1"/>
          </p:cNvSpPr>
          <p:nvPr>
            <p:ph idx="1"/>
          </p:nvPr>
        </p:nvSpPr>
        <p:spPr>
          <a:xfrm>
            <a:off x="628650" y="2002536"/>
            <a:ext cx="7886700" cy="2822210"/>
          </a:xfrm>
        </p:spPr>
        <p:txBody>
          <a:bodyPr/>
          <a:lstStyle/>
          <a:p>
            <a:pPr marL="0" indent="0" algn="ctr">
              <a:buNone/>
            </a:pPr>
            <a:r>
              <a:rPr lang="nb-NO" sz="8000"/>
              <a:t>1934 – 297</a:t>
            </a:r>
          </a:p>
        </p:txBody>
      </p:sp>
    </p:spTree>
    <p:extLst>
      <p:ext uri="{BB962C8B-B14F-4D97-AF65-F5344CB8AC3E}">
        <p14:creationId xmlns:p14="http://schemas.microsoft.com/office/powerpoint/2010/main" val="3992250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DD6BE-F374-9E8B-8FEB-DE4AF7D6536E}"/>
              </a:ext>
            </a:extLst>
          </p:cNvPr>
          <p:cNvSpPr>
            <a:spLocks noGrp="1"/>
          </p:cNvSpPr>
          <p:nvPr>
            <p:ph type="title"/>
          </p:nvPr>
        </p:nvSpPr>
        <p:spPr/>
        <p:txBody>
          <a:bodyPr>
            <a:normAutofit/>
          </a:bodyPr>
          <a:lstStyle/>
          <a:p>
            <a:r>
              <a:rPr lang="nb-NO" sz="4400">
                <a:latin typeface="Woodford Bourne"/>
              </a:rPr>
              <a:t>Eksempler på elev	svar</a:t>
            </a:r>
          </a:p>
        </p:txBody>
      </p:sp>
      <p:pic>
        <p:nvPicPr>
          <p:cNvPr id="11268" name="Picture 4" descr="Løsning fra elev skrevet på linjet papir: &#10;1934 - 297 = 1637&#10;1934 - 200 = 1734&#10;1734 - 34 = 1700&#10;1700 - 63 = 1637">
            <a:extLst>
              <a:ext uri="{FF2B5EF4-FFF2-40B4-BE49-F238E27FC236}">
                <a16:creationId xmlns:a16="http://schemas.microsoft.com/office/drawing/2014/main" id="{387ED643-F246-5509-7D08-00E7BBDD9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82" b="5168"/>
          <a:stretch/>
        </p:blipFill>
        <p:spPr bwMode="auto">
          <a:xfrm>
            <a:off x="897752" y="1478725"/>
            <a:ext cx="3006948" cy="304517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Løsning fra elev skrevet på linjet papir: &#10;1934 - 200 = 1734&#10;1734 - 90 = 1644&#10;1644 - 7 = 1637">
            <a:extLst>
              <a:ext uri="{FF2B5EF4-FFF2-40B4-BE49-F238E27FC236}">
                <a16:creationId xmlns:a16="http://schemas.microsoft.com/office/drawing/2014/main" id="{D6C87C25-5127-2744-4E54-B940F9AD20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551"/>
          <a:stretch/>
        </p:blipFill>
        <p:spPr bwMode="auto">
          <a:xfrm>
            <a:off x="4079534" y="1695909"/>
            <a:ext cx="4341813" cy="2351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045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4397FAE-5708-113F-626C-6541F0393B12}"/>
              </a:ext>
            </a:extLst>
          </p:cNvPr>
          <p:cNvSpPr>
            <a:spLocks noGrp="1"/>
          </p:cNvSpPr>
          <p:nvPr>
            <p:ph type="title"/>
          </p:nvPr>
        </p:nvSpPr>
        <p:spPr>
          <a:xfrm>
            <a:off x="628650" y="292926"/>
            <a:ext cx="7886700" cy="993775"/>
          </a:xfrm>
        </p:spPr>
        <p:txBody>
          <a:bodyPr>
            <a:normAutofit/>
          </a:bodyPr>
          <a:lstStyle/>
          <a:p>
            <a:r>
              <a:rPr lang="nb-NO" sz="4400">
                <a:latin typeface="Woodford Bourne"/>
              </a:rPr>
              <a:t>Eksempel på elevsvar</a:t>
            </a:r>
            <a:endParaRPr lang="nb-NO" sz="4400"/>
          </a:p>
        </p:txBody>
      </p:sp>
      <p:pic>
        <p:nvPicPr>
          <p:cNvPr id="7" name="Picture 2" descr="Løsning fra elev skrevet på linjet papir: &#10;1637&#10;Jeg regnet 1934 - 297 i hodet. Jeg tok 1934 - 30 og etter det plusset jeg på 3.">
            <a:extLst>
              <a:ext uri="{FF2B5EF4-FFF2-40B4-BE49-F238E27FC236}">
                <a16:creationId xmlns:a16="http://schemas.microsoft.com/office/drawing/2014/main" id="{1214B3BF-D0C3-8BC9-657F-1CAF38A954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29" b="19808"/>
          <a:stretch/>
        </p:blipFill>
        <p:spPr bwMode="auto">
          <a:xfrm>
            <a:off x="957883" y="1388301"/>
            <a:ext cx="6625674" cy="2683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0907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4cdf6b0-2efa-40ff-a3a7-3be7ce8e6971">
      <Terms xmlns="http://schemas.microsoft.com/office/infopath/2007/PartnerControls"/>
    </lcf76f155ced4ddcb4097134ff3c332f>
    <TaxCatchAll xmlns="6cca1f29-e249-4ab3-aa08-57d19957e063" xsi:nil="true"/>
    <SharedWithUsers xmlns="6cca1f29-e249-4ab3-aa08-57d19957e063">
      <UserInfo>
        <DisplayName>Glen Ian Musk</DisplayName>
        <AccountId>15</AccountId>
        <AccountType/>
      </UserInfo>
      <UserInfo>
        <DisplayName>Stig Atle Myhre</DisplayName>
        <AccountId>23</AccountId>
        <AccountType/>
      </UserInfo>
      <UserInfo>
        <DisplayName>Beate Horg</DisplayName>
        <AccountId>12</AccountId>
        <AccountType/>
      </UserInfo>
      <UserInfo>
        <DisplayName>Morten Stranden</DisplayName>
        <AccountId>45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DDAEDBD4C8E044B5A3682A32AC4C94" ma:contentTypeVersion="17" ma:contentTypeDescription="Create a new document." ma:contentTypeScope="" ma:versionID="513fa1058da892d19d136c436723173e">
  <xsd:schema xmlns:xsd="http://www.w3.org/2001/XMLSchema" xmlns:xs="http://www.w3.org/2001/XMLSchema" xmlns:p="http://schemas.microsoft.com/office/2006/metadata/properties" xmlns:ns2="b4cdf6b0-2efa-40ff-a3a7-3be7ce8e6971" xmlns:ns3="6cca1f29-e249-4ab3-aa08-57d19957e063" targetNamespace="http://schemas.microsoft.com/office/2006/metadata/properties" ma:root="true" ma:fieldsID="dbd2f981890ec12b108c901ee83f1ac4" ns2:_="" ns3:_="">
    <xsd:import namespace="b4cdf6b0-2efa-40ff-a3a7-3be7ce8e6971"/>
    <xsd:import namespace="6cca1f29-e249-4ab3-aa08-57d19957e0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cdf6b0-2efa-40ff-a3a7-3be7ce8e6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e7bc199-5fe5-462f-a3d8-26f806c1f4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ca1f29-e249-4ab3-aa08-57d19957e06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09f4340-62f4-419f-a7b9-4a7eb2e3b2c4}" ma:internalName="TaxCatchAll" ma:showField="CatchAllData" ma:web="6cca1f29-e249-4ab3-aa08-57d19957e0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1A5372-0C83-4D37-B4AA-49BF261E1180}">
  <ds:schemaRefs>
    <ds:schemaRef ds:uri="http://www.w3.org/XML/1998/namespace"/>
    <ds:schemaRef ds:uri="http://purl.org/dc/elements/1.1/"/>
    <ds:schemaRef ds:uri="http://purl.org/dc/dcmitype/"/>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6cca1f29-e249-4ab3-aa08-57d19957e063"/>
    <ds:schemaRef ds:uri="b4cdf6b0-2efa-40ff-a3a7-3be7ce8e6971"/>
    <ds:schemaRef ds:uri="http://schemas.microsoft.com/office/2006/metadata/properties"/>
  </ds:schemaRefs>
</ds:datastoreItem>
</file>

<file path=customXml/itemProps2.xml><?xml version="1.0" encoding="utf-8"?>
<ds:datastoreItem xmlns:ds="http://schemas.openxmlformats.org/officeDocument/2006/customXml" ds:itemID="{6559C982-5633-454D-832C-488E7E9D0F05}">
  <ds:schemaRefs>
    <ds:schemaRef ds:uri="6cca1f29-e249-4ab3-aa08-57d19957e063"/>
    <ds:schemaRef ds:uri="b4cdf6b0-2efa-40ff-a3a7-3be7ce8e69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E4716F7-5330-458F-9E73-9FD5BE69A9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1809</Words>
  <Application>Microsoft Macintosh PowerPoint</Application>
  <PresentationFormat>On-screen Show (16:9)</PresentationFormat>
  <Paragraphs>165</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-apple-system</vt:lpstr>
      <vt:lpstr>Arial</vt:lpstr>
      <vt:lpstr>Calibri</vt:lpstr>
      <vt:lpstr>Calibri Light</vt:lpstr>
      <vt:lpstr>Roboto</vt:lpstr>
      <vt:lpstr>Woodford Bourne</vt:lpstr>
      <vt:lpstr>Office Theme</vt:lpstr>
      <vt:lpstr>Til læreren – før du bruker powerpointen: </vt:lpstr>
      <vt:lpstr>Sett inn eget bilde og send det til bakgrunn</vt:lpstr>
      <vt:lpstr>Innhold </vt:lpstr>
      <vt:lpstr>Aktivitet</vt:lpstr>
      <vt:lpstr>Refleksjon til foreldrene</vt:lpstr>
      <vt:lpstr>Eleveksempler</vt:lpstr>
      <vt:lpstr>Regn ut</vt:lpstr>
      <vt:lpstr>Eksempler på elev svar</vt:lpstr>
      <vt:lpstr>Eksempel på elevsvar</vt:lpstr>
      <vt:lpstr>Hvorfor trenger vi matematikk?</vt:lpstr>
      <vt:lpstr>Aspekter ved matematikk</vt:lpstr>
      <vt:lpstr>Hvordan tilrettelegge for hjemmearbeid</vt:lpstr>
      <vt:lpstr>Når barnet trenger hjelp</vt:lpstr>
      <vt:lpstr>Takk for oss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 inn eget bilde og send det til bakgrunn</dc:title>
  <dc:creator>Maren Wettland Midtsand</dc:creator>
  <cp:lastModifiedBy>Maren Wettland Midtsand</cp:lastModifiedBy>
  <cp:revision>1</cp:revision>
  <dcterms:created xsi:type="dcterms:W3CDTF">2023-11-29T09:47:28Z</dcterms:created>
  <dcterms:modified xsi:type="dcterms:W3CDTF">2024-05-24T10:29:55Z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0x010100F7DDAEDBD4C8E044B5A3682A32AC4C94</vt:lpwstr>
  </property>
  <property fmtid="{D5CDD505-2E9C-101B-9397-08002B2CF9AE}" pid="3" name="MediaServiceImageTags">
    <vt:lpwstr/>
  </property>
</Properties>
</file>